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fbeb72263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e6221581304d45"/>
  </p:sldMasterIdLst>
  <p:sldIdLst>
    <p:sldId xmlns:r="http://schemas.openxmlformats.org/officeDocument/2006/relationships" id="256" r:id="R038984eeb40d4a0e"/>
    <p:sldId xmlns:r="http://schemas.openxmlformats.org/officeDocument/2006/relationships" id="257" r:id="R4a949a90e8fc4bfe"/>
    <p:sldId xmlns:r="http://schemas.openxmlformats.org/officeDocument/2006/relationships" id="258" r:id="R29110a14a3754149"/>
    <p:sldId xmlns:r="http://schemas.openxmlformats.org/officeDocument/2006/relationships" id="259" r:id="Rf8dd3da7f4844477"/>
    <p:sldId xmlns:r="http://schemas.openxmlformats.org/officeDocument/2006/relationships" id="260" r:id="R3f13f2fd834f4608"/>
    <p:sldId xmlns:r="http://schemas.openxmlformats.org/officeDocument/2006/relationships" id="261" r:id="Rd6cbc392e2ef4d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6221581304d45" /><Relationship Type="http://schemas.openxmlformats.org/officeDocument/2006/relationships/slide" Target="/ppt/slides/slide1.xml" Id="R038984eeb40d4a0e" /><Relationship Type="http://schemas.openxmlformats.org/officeDocument/2006/relationships/slide" Target="/ppt/slides/slide2.xml" Id="R4a949a90e8fc4bfe" /><Relationship Type="http://schemas.openxmlformats.org/officeDocument/2006/relationships/slide" Target="/ppt/slides/slide3.xml" Id="R29110a14a3754149" /><Relationship Type="http://schemas.openxmlformats.org/officeDocument/2006/relationships/slide" Target="/ppt/slides/slide4.xml" Id="Rf8dd3da7f4844477" /><Relationship Type="http://schemas.openxmlformats.org/officeDocument/2006/relationships/slide" Target="/ppt/slides/slide5.xml" Id="R3f13f2fd834f4608" /><Relationship Type="http://schemas.openxmlformats.org/officeDocument/2006/relationships/slide" Target="/ppt/slides/slide6.xml" Id="Rd6cbc392e2ef4d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ad96076f0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c8a5ae5444389" /><Relationship Type="http://schemas.openxmlformats.org/officeDocument/2006/relationships/theme" Target="/ppt/slideMasters/theme/theme1.xml" Id="R768d9ece11a248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c8a5ae54443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e48e089aa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4b9e9e3f949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3767a0646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ed84e7df0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c3bef6c9f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4d9f2ba64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VATNEM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post@vatnem.no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www.vatnem.no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988 075 167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