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ad86860cda42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7c7544f56d495e"/>
  </p:sldMasterIdLst>
  <p:sldIdLst>
    <p:sldId xmlns:r="http://schemas.openxmlformats.org/officeDocument/2006/relationships" id="256" r:id="Ra947a2401a304734"/>
    <p:sldId xmlns:r="http://schemas.openxmlformats.org/officeDocument/2006/relationships" id="257" r:id="Rc64ceb8f428c47b0"/>
    <p:sldId xmlns:r="http://schemas.openxmlformats.org/officeDocument/2006/relationships" id="258" r:id="R68d3e6564d2348d8"/>
    <p:sldId xmlns:r="http://schemas.openxmlformats.org/officeDocument/2006/relationships" id="259" r:id="R83e065d0549e44e4"/>
    <p:sldId xmlns:r="http://schemas.openxmlformats.org/officeDocument/2006/relationships" id="260" r:id="R1e47043c3c41482d"/>
    <p:sldId xmlns:r="http://schemas.openxmlformats.org/officeDocument/2006/relationships" id="261" r:id="Rc0640d5341934808"/>
    <p:sldId xmlns:r="http://schemas.openxmlformats.org/officeDocument/2006/relationships" id="262" r:id="R4b578cff838f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c7544f56d495e" /><Relationship Type="http://schemas.openxmlformats.org/officeDocument/2006/relationships/slide" Target="/ppt/slides/slide1.xml" Id="Ra947a2401a304734" /><Relationship Type="http://schemas.openxmlformats.org/officeDocument/2006/relationships/slide" Target="/ppt/slides/slide2.xml" Id="Rc64ceb8f428c47b0" /><Relationship Type="http://schemas.openxmlformats.org/officeDocument/2006/relationships/slide" Target="/ppt/slides/slide3.xml" Id="R68d3e6564d2348d8" /><Relationship Type="http://schemas.openxmlformats.org/officeDocument/2006/relationships/slide" Target="/ppt/slides/slide4.xml" Id="R83e065d0549e44e4" /><Relationship Type="http://schemas.openxmlformats.org/officeDocument/2006/relationships/slide" Target="/ppt/slides/slide5.xml" Id="R1e47043c3c41482d" /><Relationship Type="http://schemas.openxmlformats.org/officeDocument/2006/relationships/slide" Target="/ppt/slides/slide6.xml" Id="Rc0640d5341934808" /><Relationship Type="http://schemas.openxmlformats.org/officeDocument/2006/relationships/slide" Target="/ppt/slides/slide7.xml" Id="R4b578cff838f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e568f1bc5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904125df5441c" /><Relationship Type="http://schemas.openxmlformats.org/officeDocument/2006/relationships/theme" Target="/ppt/slideMasters/theme/theme1.xml" Id="R0368f39264ff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904125df5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2ebd669f6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38f9e9ccd44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04859eedc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6c904a2b243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a6000c48f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71db3a91249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860cb6ac7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KJELLSTRØM KJEVEORTOPEDI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23 836 920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24 055 361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KJELLSTRÖM TOM INGVAR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