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7c03b6744a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3f64c2e514257"/>
  </p:sldMasterIdLst>
  <p:sldIdLst>
    <p:sldId xmlns:r="http://schemas.openxmlformats.org/officeDocument/2006/relationships" id="256" r:id="Rc5bb47f2d71042e4"/>
    <p:sldId xmlns:r="http://schemas.openxmlformats.org/officeDocument/2006/relationships" id="257" r:id="Rf58ff5823c4844fd"/>
    <p:sldId xmlns:r="http://schemas.openxmlformats.org/officeDocument/2006/relationships" id="258" r:id="R36793f629c314ff3"/>
    <p:sldId xmlns:r="http://schemas.openxmlformats.org/officeDocument/2006/relationships" id="259" r:id="R10522971e2734826"/>
    <p:sldId xmlns:r="http://schemas.openxmlformats.org/officeDocument/2006/relationships" id="260" r:id="Rf687c0b6e21a40cb"/>
    <p:sldId xmlns:r="http://schemas.openxmlformats.org/officeDocument/2006/relationships" id="261" r:id="Re46977ab1d2447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3f64c2e514257" /><Relationship Type="http://schemas.openxmlformats.org/officeDocument/2006/relationships/slide" Target="/ppt/slides/slide1.xml" Id="Rc5bb47f2d71042e4" /><Relationship Type="http://schemas.openxmlformats.org/officeDocument/2006/relationships/slide" Target="/ppt/slides/slide2.xml" Id="Rf58ff5823c4844fd" /><Relationship Type="http://schemas.openxmlformats.org/officeDocument/2006/relationships/slide" Target="/ppt/slides/slide3.xml" Id="R36793f629c314ff3" /><Relationship Type="http://schemas.openxmlformats.org/officeDocument/2006/relationships/slide" Target="/ppt/slides/slide4.xml" Id="R10522971e2734826" /><Relationship Type="http://schemas.openxmlformats.org/officeDocument/2006/relationships/slide" Target="/ppt/slides/slide5.xml" Id="Rf687c0b6e21a40cb" /><Relationship Type="http://schemas.openxmlformats.org/officeDocument/2006/relationships/slide" Target="/ppt/slides/slide6.xml" Id="Re46977ab1d2447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cabc61cb4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9fc8f59a44e82" /><Relationship Type="http://schemas.openxmlformats.org/officeDocument/2006/relationships/theme" Target="/ppt/slideMasters/theme/theme1.xml" Id="R6592be126eb3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9fc8f59a4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a80193e9a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191addf98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87911274d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93d55bd1746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7fba0c20d48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38344e27b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 KJELLSTRØM KJEVEORTOPEDI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127B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 KJELLSTRØM KJEVEORTOPEDI AS</a:t>
            </a:r>
          </a:p>
        </p:txBody>
      </p:sp>
    </p:spTree>
  </p:cSld>
  <p:clrMapOvr>
    <a:masterClrMapping xmlns:a="http://schemas.openxmlformats.org/drawingml/2006/main"/>
  </p:clrMapOvr>
</p:sld>
</file>