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bee178392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6b8eb05a1493f"/>
  </p:sldMasterIdLst>
  <p:sldIdLst>
    <p:sldId xmlns:r="http://schemas.openxmlformats.org/officeDocument/2006/relationships" id="256" r:id="R22961677a2d94e86"/>
    <p:sldId xmlns:r="http://schemas.openxmlformats.org/officeDocument/2006/relationships" id="257" r:id="Rbd5216830d464895"/>
    <p:sldId xmlns:r="http://schemas.openxmlformats.org/officeDocument/2006/relationships" id="258" r:id="Rcc74d8d59dd946d3"/>
    <p:sldId xmlns:r="http://schemas.openxmlformats.org/officeDocument/2006/relationships" id="259" r:id="R403e902d411b4c32"/>
    <p:sldId xmlns:r="http://schemas.openxmlformats.org/officeDocument/2006/relationships" id="260" r:id="R3f6103b021df49a8"/>
    <p:sldId xmlns:r="http://schemas.openxmlformats.org/officeDocument/2006/relationships" id="261" r:id="R6e6f9caadfa2467a"/>
    <p:sldId xmlns:r="http://schemas.openxmlformats.org/officeDocument/2006/relationships" id="262" r:id="R4e6ba4f18a8e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6b8eb05a1493f" /><Relationship Type="http://schemas.openxmlformats.org/officeDocument/2006/relationships/slide" Target="/ppt/slides/slide1.xml" Id="R22961677a2d94e86" /><Relationship Type="http://schemas.openxmlformats.org/officeDocument/2006/relationships/slide" Target="/ppt/slides/slide2.xml" Id="Rbd5216830d464895" /><Relationship Type="http://schemas.openxmlformats.org/officeDocument/2006/relationships/slide" Target="/ppt/slides/slide3.xml" Id="Rcc74d8d59dd946d3" /><Relationship Type="http://schemas.openxmlformats.org/officeDocument/2006/relationships/slide" Target="/ppt/slides/slide4.xml" Id="R403e902d411b4c32" /><Relationship Type="http://schemas.openxmlformats.org/officeDocument/2006/relationships/slide" Target="/ppt/slides/slide5.xml" Id="R3f6103b021df49a8" /><Relationship Type="http://schemas.openxmlformats.org/officeDocument/2006/relationships/slide" Target="/ppt/slides/slide6.xml" Id="R6e6f9caadfa2467a" /><Relationship Type="http://schemas.openxmlformats.org/officeDocument/2006/relationships/slide" Target="/ppt/slides/slide7.xml" Id="R4e6ba4f18a8e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07c903a1f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8fa103ad54b73" /><Relationship Type="http://schemas.openxmlformats.org/officeDocument/2006/relationships/theme" Target="/ppt/slideMasters/theme/theme1.xml" Id="Rb1d67081de2d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8fa103ad5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8e549cd1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555f726f9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af9fcb575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0dbf26319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fd7fc09ac44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55e7f2e7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52545236f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1 871 176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JOHANNE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LISA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trond@vegger.no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