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3229c8f96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995e125a047a7"/>
  </p:sldMasterIdLst>
  <p:sldIdLst>
    <p:sldId xmlns:r="http://schemas.openxmlformats.org/officeDocument/2006/relationships" id="256" r:id="R625b1ff3853d4cbb"/>
    <p:sldId xmlns:r="http://schemas.openxmlformats.org/officeDocument/2006/relationships" id="257" r:id="R36f0960cef744d7f"/>
    <p:sldId xmlns:r="http://schemas.openxmlformats.org/officeDocument/2006/relationships" id="258" r:id="R25ced062a1e2466c"/>
    <p:sldId xmlns:r="http://schemas.openxmlformats.org/officeDocument/2006/relationships" id="259" r:id="Rbf796938b3d6429b"/>
    <p:sldId xmlns:r="http://schemas.openxmlformats.org/officeDocument/2006/relationships" id="260" r:id="Rb1618d0dff664108"/>
    <p:sldId xmlns:r="http://schemas.openxmlformats.org/officeDocument/2006/relationships" id="261" r:id="R0c97960619834f6c"/>
    <p:sldId xmlns:r="http://schemas.openxmlformats.org/officeDocument/2006/relationships" id="262" r:id="Rd18e48a4dbdc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995e125a047a7" /><Relationship Type="http://schemas.openxmlformats.org/officeDocument/2006/relationships/slide" Target="/ppt/slides/slide1.xml" Id="R625b1ff3853d4cbb" /><Relationship Type="http://schemas.openxmlformats.org/officeDocument/2006/relationships/slide" Target="/ppt/slides/slide2.xml" Id="R36f0960cef744d7f" /><Relationship Type="http://schemas.openxmlformats.org/officeDocument/2006/relationships/slide" Target="/ppt/slides/slide3.xml" Id="R25ced062a1e2466c" /><Relationship Type="http://schemas.openxmlformats.org/officeDocument/2006/relationships/slide" Target="/ppt/slides/slide4.xml" Id="Rbf796938b3d6429b" /><Relationship Type="http://schemas.openxmlformats.org/officeDocument/2006/relationships/slide" Target="/ppt/slides/slide5.xml" Id="Rb1618d0dff664108" /><Relationship Type="http://schemas.openxmlformats.org/officeDocument/2006/relationships/slide" Target="/ppt/slides/slide6.xml" Id="R0c97960619834f6c" /><Relationship Type="http://schemas.openxmlformats.org/officeDocument/2006/relationships/slide" Target="/ppt/slides/slide7.xml" Id="Rd18e48a4dbdc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6dc4ac8a6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c135dd95416b" /><Relationship Type="http://schemas.openxmlformats.org/officeDocument/2006/relationships/theme" Target="/ppt/slideMasters/theme/theme1.xml" Id="R606506c0b832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5c135dd95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a74df107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e96babb1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09ba6dc6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66d1d2b3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68cd882cc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9aa3d1dc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f2ec46b3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HOTVEDT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23 156 772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2 307 205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1 026 572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7 647 150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KJERSTI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HIRGUM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NPH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