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614fcae40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b93ada692548ed"/>
  </p:sldMasterIdLst>
  <p:sldIdLst>
    <p:sldId xmlns:r="http://schemas.openxmlformats.org/officeDocument/2006/relationships" id="256" r:id="R824f808f28e9401b"/>
    <p:sldId xmlns:r="http://schemas.openxmlformats.org/officeDocument/2006/relationships" id="257" r:id="R22ef1bdef22f461f"/>
    <p:sldId xmlns:r="http://schemas.openxmlformats.org/officeDocument/2006/relationships" id="258" r:id="R0285583cb845414e"/>
    <p:sldId xmlns:r="http://schemas.openxmlformats.org/officeDocument/2006/relationships" id="259" r:id="Rd2e538d4535644d3"/>
    <p:sldId xmlns:r="http://schemas.openxmlformats.org/officeDocument/2006/relationships" id="260" r:id="R7898e4f156784c72"/>
    <p:sldId xmlns:r="http://schemas.openxmlformats.org/officeDocument/2006/relationships" id="261" r:id="R78d3d73ce81b498e"/>
    <p:sldId xmlns:r="http://schemas.openxmlformats.org/officeDocument/2006/relationships" id="262" r:id="Rb839ca5692674b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93ada692548ed" /><Relationship Type="http://schemas.openxmlformats.org/officeDocument/2006/relationships/slide" Target="/ppt/slides/slide1.xml" Id="R824f808f28e9401b" /><Relationship Type="http://schemas.openxmlformats.org/officeDocument/2006/relationships/slide" Target="/ppt/slides/slide2.xml" Id="R22ef1bdef22f461f" /><Relationship Type="http://schemas.openxmlformats.org/officeDocument/2006/relationships/slide" Target="/ppt/slides/slide3.xml" Id="R0285583cb845414e" /><Relationship Type="http://schemas.openxmlformats.org/officeDocument/2006/relationships/slide" Target="/ppt/slides/slide4.xml" Id="Rd2e538d4535644d3" /><Relationship Type="http://schemas.openxmlformats.org/officeDocument/2006/relationships/slide" Target="/ppt/slides/slide5.xml" Id="R7898e4f156784c72" /><Relationship Type="http://schemas.openxmlformats.org/officeDocument/2006/relationships/slide" Target="/ppt/slides/slide6.xml" Id="R78d3d73ce81b498e" /><Relationship Type="http://schemas.openxmlformats.org/officeDocument/2006/relationships/slide" Target="/ppt/slides/slide7.xml" Id="Rb839ca5692674b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7b2f021ea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9a4ca628e4d01" /><Relationship Type="http://schemas.openxmlformats.org/officeDocument/2006/relationships/theme" Target="/ppt/slideMasters/theme/theme1.xml" Id="R52567e7234b642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b9a4ca628e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9b4462ab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6bbe67305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9d00a044a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096b49375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b0ff7985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e1e9ad9c46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136a2830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IELEKTRO ANSATTE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IELEKTRO ANSATTE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TILLER JORDAHL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TORE MELSÆTER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ANDRÉ MENTZONI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ANTON SÆTERNES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ANDRÉ RAKVÅG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