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344e049dd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0ba94b6804947"/>
  </p:sldMasterIdLst>
  <p:sldIdLst>
    <p:sldId xmlns:r="http://schemas.openxmlformats.org/officeDocument/2006/relationships" id="256" r:id="R22ffc5a8cf3e49d8"/>
    <p:sldId xmlns:r="http://schemas.openxmlformats.org/officeDocument/2006/relationships" id="257" r:id="R928b1daa65d248fe"/>
    <p:sldId xmlns:r="http://schemas.openxmlformats.org/officeDocument/2006/relationships" id="258" r:id="R5a422edf8a1c4367"/>
    <p:sldId xmlns:r="http://schemas.openxmlformats.org/officeDocument/2006/relationships" id="259" r:id="R6f7b69045ae643a1"/>
    <p:sldId xmlns:r="http://schemas.openxmlformats.org/officeDocument/2006/relationships" id="260" r:id="Rbf0c445151a646ac"/>
    <p:sldId xmlns:r="http://schemas.openxmlformats.org/officeDocument/2006/relationships" id="261" r:id="Rb49cff01091b43b5"/>
    <p:sldId xmlns:r="http://schemas.openxmlformats.org/officeDocument/2006/relationships" id="262" r:id="Re78adb085d07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0ba94b6804947" /><Relationship Type="http://schemas.openxmlformats.org/officeDocument/2006/relationships/slide" Target="/ppt/slides/slide1.xml" Id="R22ffc5a8cf3e49d8" /><Relationship Type="http://schemas.openxmlformats.org/officeDocument/2006/relationships/slide" Target="/ppt/slides/slide2.xml" Id="R928b1daa65d248fe" /><Relationship Type="http://schemas.openxmlformats.org/officeDocument/2006/relationships/slide" Target="/ppt/slides/slide3.xml" Id="R5a422edf8a1c4367" /><Relationship Type="http://schemas.openxmlformats.org/officeDocument/2006/relationships/slide" Target="/ppt/slides/slide4.xml" Id="R6f7b69045ae643a1" /><Relationship Type="http://schemas.openxmlformats.org/officeDocument/2006/relationships/slide" Target="/ppt/slides/slide5.xml" Id="Rbf0c445151a646ac" /><Relationship Type="http://schemas.openxmlformats.org/officeDocument/2006/relationships/slide" Target="/ppt/slides/slide6.xml" Id="Rb49cff01091b43b5" /><Relationship Type="http://schemas.openxmlformats.org/officeDocument/2006/relationships/slide" Target="/ppt/slides/slide7.xml" Id="Re78adb085d07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0052c86c44c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8cc724af43ca" /><Relationship Type="http://schemas.openxmlformats.org/officeDocument/2006/relationships/theme" Target="/ppt/slideMasters/theme/theme1.xml" Id="R64de4273f20a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48cc724af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1bdead74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b7213f46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a37c8ae7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4417dbfeb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4b2109415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39597961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78544945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40 488 372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988 016 756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