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7b2121957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7fd522f3c44020"/>
  </p:sldMasterIdLst>
  <p:sldIdLst>
    <p:sldId xmlns:r="http://schemas.openxmlformats.org/officeDocument/2006/relationships" id="256" r:id="R486d5218b4e14d5a"/>
    <p:sldId xmlns:r="http://schemas.openxmlformats.org/officeDocument/2006/relationships" id="257" r:id="Rd639e9671d6546a9"/>
    <p:sldId xmlns:r="http://schemas.openxmlformats.org/officeDocument/2006/relationships" id="258" r:id="Re1c3a28b0f0345eb"/>
    <p:sldId xmlns:r="http://schemas.openxmlformats.org/officeDocument/2006/relationships" id="259" r:id="R63c1c4b151aa4950"/>
    <p:sldId xmlns:r="http://schemas.openxmlformats.org/officeDocument/2006/relationships" id="260" r:id="R97a8cd5381aa4add"/>
    <p:sldId xmlns:r="http://schemas.openxmlformats.org/officeDocument/2006/relationships" id="261" r:id="R8b0065f8a0074dba"/>
    <p:sldId xmlns:r="http://schemas.openxmlformats.org/officeDocument/2006/relationships" id="262" r:id="R8b80b6ff63da48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fd522f3c44020" /><Relationship Type="http://schemas.openxmlformats.org/officeDocument/2006/relationships/slide" Target="/ppt/slides/slide1.xml" Id="R486d5218b4e14d5a" /><Relationship Type="http://schemas.openxmlformats.org/officeDocument/2006/relationships/slide" Target="/ppt/slides/slide2.xml" Id="Rd639e9671d6546a9" /><Relationship Type="http://schemas.openxmlformats.org/officeDocument/2006/relationships/slide" Target="/ppt/slides/slide3.xml" Id="Re1c3a28b0f0345eb" /><Relationship Type="http://schemas.openxmlformats.org/officeDocument/2006/relationships/slide" Target="/ppt/slides/slide4.xml" Id="R63c1c4b151aa4950" /><Relationship Type="http://schemas.openxmlformats.org/officeDocument/2006/relationships/slide" Target="/ppt/slides/slide5.xml" Id="R97a8cd5381aa4add" /><Relationship Type="http://schemas.openxmlformats.org/officeDocument/2006/relationships/slide" Target="/ppt/slides/slide6.xml" Id="R8b0065f8a0074dba" /><Relationship Type="http://schemas.openxmlformats.org/officeDocument/2006/relationships/slide" Target="/ppt/slides/slide7.xml" Id="R8b80b6ff63da48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66e49166349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f1c2b133d451d" /><Relationship Type="http://schemas.openxmlformats.org/officeDocument/2006/relationships/theme" Target="/ppt/slideMasters/theme/theme1.xml" Id="R334f0b61f00b42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f1c2b133d45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652f03509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64470e03d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9e6f2a5d0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51f10f01c41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6fbe4ebbd43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323c21dc34e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36aa6ccd544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JØRGENSEN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JØRGENSEN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JØRGENSEN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JØRGENSEN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JØRGENSEN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JØRGENSEN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21 016 474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19 046 823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19 181 421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JØRGENSEN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JØRGENSEN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sero@jorgensen.as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988 008 664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JØRGENSEN HOLDING AS</a:t>
            </a:r>
          </a:p>
        </p:txBody>
      </p:sp>
    </p:spTree>
  </p:cSld>
  <p:clrMapOvr>
    <a:masterClrMapping xmlns:a="http://schemas.openxmlformats.org/drawingml/2006/main"/>
  </p:clrMapOvr>
</p:sld>
</file>