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2a0e73f42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38f6a0e2642af"/>
  </p:sldMasterIdLst>
  <p:sldIdLst>
    <p:sldId xmlns:r="http://schemas.openxmlformats.org/officeDocument/2006/relationships" id="256" r:id="R4ff52218c6e247c5"/>
    <p:sldId xmlns:r="http://schemas.openxmlformats.org/officeDocument/2006/relationships" id="257" r:id="R9e44c834aa4b4163"/>
    <p:sldId xmlns:r="http://schemas.openxmlformats.org/officeDocument/2006/relationships" id="258" r:id="Rc4492aa630494106"/>
    <p:sldId xmlns:r="http://schemas.openxmlformats.org/officeDocument/2006/relationships" id="259" r:id="Rb3cf62858800470b"/>
    <p:sldId xmlns:r="http://schemas.openxmlformats.org/officeDocument/2006/relationships" id="260" r:id="R1b2460f9a4c9462c"/>
    <p:sldId xmlns:r="http://schemas.openxmlformats.org/officeDocument/2006/relationships" id="261" r:id="R4f3e8fa65a124f8a"/>
    <p:sldId xmlns:r="http://schemas.openxmlformats.org/officeDocument/2006/relationships" id="262" r:id="R4ea908389722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38f6a0e2642af" /><Relationship Type="http://schemas.openxmlformats.org/officeDocument/2006/relationships/slide" Target="/ppt/slides/slide1.xml" Id="R4ff52218c6e247c5" /><Relationship Type="http://schemas.openxmlformats.org/officeDocument/2006/relationships/slide" Target="/ppt/slides/slide2.xml" Id="R9e44c834aa4b4163" /><Relationship Type="http://schemas.openxmlformats.org/officeDocument/2006/relationships/slide" Target="/ppt/slides/slide3.xml" Id="Rc4492aa630494106" /><Relationship Type="http://schemas.openxmlformats.org/officeDocument/2006/relationships/slide" Target="/ppt/slides/slide4.xml" Id="Rb3cf62858800470b" /><Relationship Type="http://schemas.openxmlformats.org/officeDocument/2006/relationships/slide" Target="/ppt/slides/slide5.xml" Id="R1b2460f9a4c9462c" /><Relationship Type="http://schemas.openxmlformats.org/officeDocument/2006/relationships/slide" Target="/ppt/slides/slide6.xml" Id="R4f3e8fa65a124f8a" /><Relationship Type="http://schemas.openxmlformats.org/officeDocument/2006/relationships/slide" Target="/ppt/slides/slide7.xml" Id="R4ea908389722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2c5fe2d48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ef9655a840e9" /><Relationship Type="http://schemas.openxmlformats.org/officeDocument/2006/relationships/theme" Target="/ppt/slideMasters/theme/theme1.xml" Id="R628ba0acb2b4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aef9655a8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e9cef430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12bca45d6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dfb0181a7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59fa1562f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9bdac7f9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ba14279d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241692edb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