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9daf8df72f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a9cb5f26124db6"/>
  </p:sldMasterIdLst>
  <p:sldIdLst>
    <p:sldId xmlns:r="http://schemas.openxmlformats.org/officeDocument/2006/relationships" id="256" r:id="Raa101ed6ed3341ea"/>
    <p:sldId xmlns:r="http://schemas.openxmlformats.org/officeDocument/2006/relationships" id="257" r:id="Rb0a1aacac4164879"/>
    <p:sldId xmlns:r="http://schemas.openxmlformats.org/officeDocument/2006/relationships" id="258" r:id="R8a66801c2c1e4569"/>
    <p:sldId xmlns:r="http://schemas.openxmlformats.org/officeDocument/2006/relationships" id="259" r:id="R153543e14a67467a"/>
    <p:sldId xmlns:r="http://schemas.openxmlformats.org/officeDocument/2006/relationships" id="260" r:id="Ra5b0979685614ab7"/>
    <p:sldId xmlns:r="http://schemas.openxmlformats.org/officeDocument/2006/relationships" id="261" r:id="R3eefcf7238e746ae"/>
    <p:sldId xmlns:r="http://schemas.openxmlformats.org/officeDocument/2006/relationships" id="262" r:id="Rf46629e093f84a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9cb5f26124db6" /><Relationship Type="http://schemas.openxmlformats.org/officeDocument/2006/relationships/slide" Target="/ppt/slides/slide1.xml" Id="Raa101ed6ed3341ea" /><Relationship Type="http://schemas.openxmlformats.org/officeDocument/2006/relationships/slide" Target="/ppt/slides/slide2.xml" Id="Rb0a1aacac4164879" /><Relationship Type="http://schemas.openxmlformats.org/officeDocument/2006/relationships/slide" Target="/ppt/slides/slide3.xml" Id="R8a66801c2c1e4569" /><Relationship Type="http://schemas.openxmlformats.org/officeDocument/2006/relationships/slide" Target="/ppt/slides/slide4.xml" Id="R153543e14a67467a" /><Relationship Type="http://schemas.openxmlformats.org/officeDocument/2006/relationships/slide" Target="/ppt/slides/slide5.xml" Id="Ra5b0979685614ab7" /><Relationship Type="http://schemas.openxmlformats.org/officeDocument/2006/relationships/slide" Target="/ppt/slides/slide6.xml" Id="R3eefcf7238e746ae" /><Relationship Type="http://schemas.openxmlformats.org/officeDocument/2006/relationships/slide" Target="/ppt/slides/slide7.xml" Id="Rf46629e093f84a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f03d648b9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3f31d20804b1e" /><Relationship Type="http://schemas.openxmlformats.org/officeDocument/2006/relationships/theme" Target="/ppt/slideMasters/theme/theme1.xml" Id="R72b77411bed240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f3f31d20804b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0501c21fd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678ad60734e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c638221a6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42a08796840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22ee4c39c48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654e50ace4a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8a8c59697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83 561 366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83 745 396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601, Hundvågveien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987 966 203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