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92afb1aea0746f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86f07dcb93640a8"/>
  </p:sldMasterIdLst>
  <p:sldIdLst>
    <p:sldId xmlns:r="http://schemas.openxmlformats.org/officeDocument/2006/relationships" id="256" r:id="Rd578aed572254cb5"/>
    <p:sldId xmlns:r="http://schemas.openxmlformats.org/officeDocument/2006/relationships" id="257" r:id="Rb34383aab1404c11"/>
    <p:sldId xmlns:r="http://schemas.openxmlformats.org/officeDocument/2006/relationships" id="258" r:id="R29f1cc773ca54177"/>
    <p:sldId xmlns:r="http://schemas.openxmlformats.org/officeDocument/2006/relationships" id="259" r:id="R3e3e0e67868344d2"/>
    <p:sldId xmlns:r="http://schemas.openxmlformats.org/officeDocument/2006/relationships" id="260" r:id="Re20cc35a2fac445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6f07dcb93640a8" /><Relationship Type="http://schemas.openxmlformats.org/officeDocument/2006/relationships/slide" Target="/ppt/slides/slide1.xml" Id="Rd578aed572254cb5" /><Relationship Type="http://schemas.openxmlformats.org/officeDocument/2006/relationships/slide" Target="/ppt/slides/slide2.xml" Id="Rb34383aab1404c11" /><Relationship Type="http://schemas.openxmlformats.org/officeDocument/2006/relationships/slide" Target="/ppt/slides/slide3.xml" Id="R29f1cc773ca54177" /><Relationship Type="http://schemas.openxmlformats.org/officeDocument/2006/relationships/slide" Target="/ppt/slides/slide4.xml" Id="R3e3e0e67868344d2" /><Relationship Type="http://schemas.openxmlformats.org/officeDocument/2006/relationships/slide" Target="/ppt/slides/slide5.xml" Id="Re20cc35a2fac445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c3e4b983f84e5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d0135da2bb4d76" /><Relationship Type="http://schemas.openxmlformats.org/officeDocument/2006/relationships/theme" Target="/ppt/slideMasters/theme/theme1.xml" Id="R60d1708667534ee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5d0135da2bb4d7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eedb96958a4b7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85b04f1afb46e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9059d5a9b847f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b2577fa8344c3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f942607c0d493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SUNNDAL NÆRINGSFORENING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SUNNDAL NÆRINGSFORENING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SUNNDAL NÆRINGSFORENING ble etablert [år] og holder til i Sunndalsøra.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SUNNDAL NÆRINGSFORENING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SUNNDAL NÆRINGSFORENING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SUNNDAL NÆRINGSFORENING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Auragata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6600 Sunndalsøra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www.sunndalnf.no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987 876 972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SUNNDAL NÆRINGSFORENING</a:t>
            </a:r>
          </a:p>
        </p:txBody>
      </p:sp>
    </p:spTree>
  </p:cSld>
  <p:clrMapOvr>
    <a:masterClrMapping xmlns:a="http://schemas.openxmlformats.org/drawingml/2006/main"/>
  </p:clrMapOvr>
</p:sld>
</file>