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53b5d1f75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0d8339e45418b"/>
  </p:sldMasterIdLst>
  <p:sldIdLst>
    <p:sldId xmlns:r="http://schemas.openxmlformats.org/officeDocument/2006/relationships" id="256" r:id="R6ad50977d810449b"/>
    <p:sldId xmlns:r="http://schemas.openxmlformats.org/officeDocument/2006/relationships" id="257" r:id="R763622cdb42047e9"/>
    <p:sldId xmlns:r="http://schemas.openxmlformats.org/officeDocument/2006/relationships" id="258" r:id="Ra39aeb3faf574c9c"/>
    <p:sldId xmlns:r="http://schemas.openxmlformats.org/officeDocument/2006/relationships" id="259" r:id="R03da9546507a4f20"/>
    <p:sldId xmlns:r="http://schemas.openxmlformats.org/officeDocument/2006/relationships" id="260" r:id="Rb5d780d348534b60"/>
    <p:sldId xmlns:r="http://schemas.openxmlformats.org/officeDocument/2006/relationships" id="261" r:id="R337fe084b730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0d8339e45418b" /><Relationship Type="http://schemas.openxmlformats.org/officeDocument/2006/relationships/slide" Target="/ppt/slides/slide1.xml" Id="R6ad50977d810449b" /><Relationship Type="http://schemas.openxmlformats.org/officeDocument/2006/relationships/slide" Target="/ppt/slides/slide2.xml" Id="R763622cdb42047e9" /><Relationship Type="http://schemas.openxmlformats.org/officeDocument/2006/relationships/slide" Target="/ppt/slides/slide3.xml" Id="Ra39aeb3faf574c9c" /><Relationship Type="http://schemas.openxmlformats.org/officeDocument/2006/relationships/slide" Target="/ppt/slides/slide4.xml" Id="R03da9546507a4f20" /><Relationship Type="http://schemas.openxmlformats.org/officeDocument/2006/relationships/slide" Target="/ppt/slides/slide5.xml" Id="Rb5d780d348534b60" /><Relationship Type="http://schemas.openxmlformats.org/officeDocument/2006/relationships/slide" Target="/ppt/slides/slide6.xml" Id="R337fe084b730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fc3760ce6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7b392b84c422d" /><Relationship Type="http://schemas.openxmlformats.org/officeDocument/2006/relationships/theme" Target="/ppt/slideMasters/theme/theme1.xml" Id="R8daebd02f492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7b392b84c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360632ae8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da65c28c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93775e81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62918581d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2b46d9657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1313b6c8b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