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ab57b01d1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5d581cdff4eba"/>
  </p:sldMasterIdLst>
  <p:sldIdLst>
    <p:sldId xmlns:r="http://schemas.openxmlformats.org/officeDocument/2006/relationships" id="256" r:id="R0260e6ae81a143f5"/>
    <p:sldId xmlns:r="http://schemas.openxmlformats.org/officeDocument/2006/relationships" id="257" r:id="R1806b2bcc95d4028"/>
    <p:sldId xmlns:r="http://schemas.openxmlformats.org/officeDocument/2006/relationships" id="258" r:id="R8806011b77ab47e7"/>
    <p:sldId xmlns:r="http://schemas.openxmlformats.org/officeDocument/2006/relationships" id="259" r:id="R207703b20cee40d7"/>
    <p:sldId xmlns:r="http://schemas.openxmlformats.org/officeDocument/2006/relationships" id="260" r:id="Rd88fbd99b0c04cf5"/>
    <p:sldId xmlns:r="http://schemas.openxmlformats.org/officeDocument/2006/relationships" id="261" r:id="Rab98055e57e74069"/>
    <p:sldId xmlns:r="http://schemas.openxmlformats.org/officeDocument/2006/relationships" id="262" r:id="Rfb29196da2a2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5d581cdff4eba" /><Relationship Type="http://schemas.openxmlformats.org/officeDocument/2006/relationships/slide" Target="/ppt/slides/slide1.xml" Id="R0260e6ae81a143f5" /><Relationship Type="http://schemas.openxmlformats.org/officeDocument/2006/relationships/slide" Target="/ppt/slides/slide2.xml" Id="R1806b2bcc95d4028" /><Relationship Type="http://schemas.openxmlformats.org/officeDocument/2006/relationships/slide" Target="/ppt/slides/slide3.xml" Id="R8806011b77ab47e7" /><Relationship Type="http://schemas.openxmlformats.org/officeDocument/2006/relationships/slide" Target="/ppt/slides/slide4.xml" Id="R207703b20cee40d7" /><Relationship Type="http://schemas.openxmlformats.org/officeDocument/2006/relationships/slide" Target="/ppt/slides/slide5.xml" Id="Rd88fbd99b0c04cf5" /><Relationship Type="http://schemas.openxmlformats.org/officeDocument/2006/relationships/slide" Target="/ppt/slides/slide6.xml" Id="Rab98055e57e74069" /><Relationship Type="http://schemas.openxmlformats.org/officeDocument/2006/relationships/slide" Target="/ppt/slides/slide7.xml" Id="Rfb29196da2a2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56167ec09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5dbd64bd490f" /><Relationship Type="http://schemas.openxmlformats.org/officeDocument/2006/relationships/theme" Target="/ppt/slideMasters/theme/theme1.xml" Id="R8895e769da8e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05dbd64bd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c42457aa2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9dc8a3c8d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671b75646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d7424c83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c1ab7a4b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f688d64b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a6df258a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