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39d40228ff4a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b59f874af477d"/>
  </p:sldMasterIdLst>
  <p:sldIdLst>
    <p:sldId xmlns:r="http://schemas.openxmlformats.org/officeDocument/2006/relationships" id="256" r:id="Rb98d5d1c91ec42eb"/>
    <p:sldId xmlns:r="http://schemas.openxmlformats.org/officeDocument/2006/relationships" id="257" r:id="Rc03d034111c543b4"/>
    <p:sldId xmlns:r="http://schemas.openxmlformats.org/officeDocument/2006/relationships" id="258" r:id="Rb47d7b68be1243dc"/>
    <p:sldId xmlns:r="http://schemas.openxmlformats.org/officeDocument/2006/relationships" id="259" r:id="R3b9c5b3cb4ed4921"/>
    <p:sldId xmlns:r="http://schemas.openxmlformats.org/officeDocument/2006/relationships" id="260" r:id="Rb196292d00344c75"/>
    <p:sldId xmlns:r="http://schemas.openxmlformats.org/officeDocument/2006/relationships" id="261" r:id="Re8f5d991b0ce4b2c"/>
    <p:sldId xmlns:r="http://schemas.openxmlformats.org/officeDocument/2006/relationships" id="262" r:id="R5fec5fdfa05e49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b59f874af477d" /><Relationship Type="http://schemas.openxmlformats.org/officeDocument/2006/relationships/slide" Target="/ppt/slides/slide1.xml" Id="Rb98d5d1c91ec42eb" /><Relationship Type="http://schemas.openxmlformats.org/officeDocument/2006/relationships/slide" Target="/ppt/slides/slide2.xml" Id="Rc03d034111c543b4" /><Relationship Type="http://schemas.openxmlformats.org/officeDocument/2006/relationships/slide" Target="/ppt/slides/slide3.xml" Id="Rb47d7b68be1243dc" /><Relationship Type="http://schemas.openxmlformats.org/officeDocument/2006/relationships/slide" Target="/ppt/slides/slide4.xml" Id="R3b9c5b3cb4ed4921" /><Relationship Type="http://schemas.openxmlformats.org/officeDocument/2006/relationships/slide" Target="/ppt/slides/slide5.xml" Id="Rb196292d00344c75" /><Relationship Type="http://schemas.openxmlformats.org/officeDocument/2006/relationships/slide" Target="/ppt/slides/slide6.xml" Id="Re8f5d991b0ce4b2c" /><Relationship Type="http://schemas.openxmlformats.org/officeDocument/2006/relationships/slide" Target="/ppt/slides/slide7.xml" Id="R5fec5fdfa05e49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f45342b694b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c97ca53144b2e" /><Relationship Type="http://schemas.openxmlformats.org/officeDocument/2006/relationships/theme" Target="/ppt/slideMasters/theme/theme1.xml" Id="R7b2c7f2c85f6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c97ca53144b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5cc365c2b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1ac387be9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497cca28948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fe3c9f8a0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e59870224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30d810aea48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8ff80f045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LEAN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 VENTURE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98 268 875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98 535 259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SOMMER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Faales vei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987 817 577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