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c339c409c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f7695aa914789"/>
  </p:sldMasterIdLst>
  <p:sldIdLst>
    <p:sldId xmlns:r="http://schemas.openxmlformats.org/officeDocument/2006/relationships" id="256" r:id="R4c1de3cb264b4804"/>
    <p:sldId xmlns:r="http://schemas.openxmlformats.org/officeDocument/2006/relationships" id="257" r:id="R5fc007b4c2ef4a74"/>
    <p:sldId xmlns:r="http://schemas.openxmlformats.org/officeDocument/2006/relationships" id="258" r:id="Rd272387897244c3a"/>
    <p:sldId xmlns:r="http://schemas.openxmlformats.org/officeDocument/2006/relationships" id="259" r:id="Rea0f58dc06784af8"/>
    <p:sldId xmlns:r="http://schemas.openxmlformats.org/officeDocument/2006/relationships" id="260" r:id="R18c637899fb541a5"/>
    <p:sldId xmlns:r="http://schemas.openxmlformats.org/officeDocument/2006/relationships" id="261" r:id="R4144edaea0754ea0"/>
    <p:sldId xmlns:r="http://schemas.openxmlformats.org/officeDocument/2006/relationships" id="262" r:id="R8f907c31e436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f7695aa914789" /><Relationship Type="http://schemas.openxmlformats.org/officeDocument/2006/relationships/slide" Target="/ppt/slides/slide1.xml" Id="R4c1de3cb264b4804" /><Relationship Type="http://schemas.openxmlformats.org/officeDocument/2006/relationships/slide" Target="/ppt/slides/slide2.xml" Id="R5fc007b4c2ef4a74" /><Relationship Type="http://schemas.openxmlformats.org/officeDocument/2006/relationships/slide" Target="/ppt/slides/slide3.xml" Id="Rd272387897244c3a" /><Relationship Type="http://schemas.openxmlformats.org/officeDocument/2006/relationships/slide" Target="/ppt/slides/slide4.xml" Id="Rea0f58dc06784af8" /><Relationship Type="http://schemas.openxmlformats.org/officeDocument/2006/relationships/slide" Target="/ppt/slides/slide5.xml" Id="R18c637899fb541a5" /><Relationship Type="http://schemas.openxmlformats.org/officeDocument/2006/relationships/slide" Target="/ppt/slides/slide6.xml" Id="R4144edaea0754ea0" /><Relationship Type="http://schemas.openxmlformats.org/officeDocument/2006/relationships/slide" Target="/ppt/slides/slide7.xml" Id="R8f907c31e436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e6b900e45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c69d1dad74f93" /><Relationship Type="http://schemas.openxmlformats.org/officeDocument/2006/relationships/theme" Target="/ppt/slideMasters/theme/theme1.xml" Id="Rddf2c0ab67d3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c69d1dad7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dd5b15b43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70952a2b0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c8c885de0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748e2d69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5e8253723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dabd3dcd49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3731db845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FERIESENTER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FERIESENTER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35 832 907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MADS HENRIK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OLE MARIUS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Åkvågveien 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4957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987 816 228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