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2634cbda4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6377f923bd4561"/>
  </p:sldMasterIdLst>
  <p:sldIdLst>
    <p:sldId xmlns:r="http://schemas.openxmlformats.org/officeDocument/2006/relationships" id="256" r:id="R4495a2269b9942bb"/>
    <p:sldId xmlns:r="http://schemas.openxmlformats.org/officeDocument/2006/relationships" id="257" r:id="R44e5e76e2ada496e"/>
    <p:sldId xmlns:r="http://schemas.openxmlformats.org/officeDocument/2006/relationships" id="258" r:id="R3d1231c5c24347b5"/>
    <p:sldId xmlns:r="http://schemas.openxmlformats.org/officeDocument/2006/relationships" id="259" r:id="Rc7cef929d90842a0"/>
    <p:sldId xmlns:r="http://schemas.openxmlformats.org/officeDocument/2006/relationships" id="260" r:id="Rbca15f34fa8447d2"/>
    <p:sldId xmlns:r="http://schemas.openxmlformats.org/officeDocument/2006/relationships" id="261" r:id="R72f0287abf1d45fe"/>
    <p:sldId xmlns:r="http://schemas.openxmlformats.org/officeDocument/2006/relationships" id="262" r:id="Ra7651c66cce141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377f923bd4561" /><Relationship Type="http://schemas.openxmlformats.org/officeDocument/2006/relationships/slide" Target="/ppt/slides/slide1.xml" Id="R4495a2269b9942bb" /><Relationship Type="http://schemas.openxmlformats.org/officeDocument/2006/relationships/slide" Target="/ppt/slides/slide2.xml" Id="R44e5e76e2ada496e" /><Relationship Type="http://schemas.openxmlformats.org/officeDocument/2006/relationships/slide" Target="/ppt/slides/slide3.xml" Id="R3d1231c5c24347b5" /><Relationship Type="http://schemas.openxmlformats.org/officeDocument/2006/relationships/slide" Target="/ppt/slides/slide4.xml" Id="Rc7cef929d90842a0" /><Relationship Type="http://schemas.openxmlformats.org/officeDocument/2006/relationships/slide" Target="/ppt/slides/slide5.xml" Id="Rbca15f34fa8447d2" /><Relationship Type="http://schemas.openxmlformats.org/officeDocument/2006/relationships/slide" Target="/ppt/slides/slide6.xml" Id="R72f0287abf1d45fe" /><Relationship Type="http://schemas.openxmlformats.org/officeDocument/2006/relationships/slide" Target="/ppt/slides/slide7.xml" Id="Ra7651c66cce141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6d10fadd34b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d90ad98a041c0" /><Relationship Type="http://schemas.openxmlformats.org/officeDocument/2006/relationships/theme" Target="/ppt/slideMasters/theme/theme1.xml" Id="R187053de55b6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bd90ad98a041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c871573f7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6e12d091341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ada23a6754b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8437c87c6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044d8272b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4a5d750bd47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84a0b4fc0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ØKONOMI- OG ADMINISTRASJONSTJENESTER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ØKONOMI- OG ADMINISTRASJONSTJENESTER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2 210 543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4 303 293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987 773 448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