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cb6bdc8f93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ce4aa27a3a45b3"/>
  </p:sldMasterIdLst>
  <p:sldIdLst>
    <p:sldId xmlns:r="http://schemas.openxmlformats.org/officeDocument/2006/relationships" id="256" r:id="R46f979d95a374778"/>
    <p:sldId xmlns:r="http://schemas.openxmlformats.org/officeDocument/2006/relationships" id="257" r:id="Ra189b688a9684c57"/>
    <p:sldId xmlns:r="http://schemas.openxmlformats.org/officeDocument/2006/relationships" id="258" r:id="R797a841160a546c0"/>
    <p:sldId xmlns:r="http://schemas.openxmlformats.org/officeDocument/2006/relationships" id="259" r:id="R5c06611f52444ce4"/>
    <p:sldId xmlns:r="http://schemas.openxmlformats.org/officeDocument/2006/relationships" id="260" r:id="Reedcd4ca955142ab"/>
    <p:sldId xmlns:r="http://schemas.openxmlformats.org/officeDocument/2006/relationships" id="261" r:id="Rfa18e9e65bcc463b"/>
    <p:sldId xmlns:r="http://schemas.openxmlformats.org/officeDocument/2006/relationships" id="262" r:id="R99cb44b3b010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e4aa27a3a45b3" /><Relationship Type="http://schemas.openxmlformats.org/officeDocument/2006/relationships/slide" Target="/ppt/slides/slide1.xml" Id="R46f979d95a374778" /><Relationship Type="http://schemas.openxmlformats.org/officeDocument/2006/relationships/slide" Target="/ppt/slides/slide2.xml" Id="Ra189b688a9684c57" /><Relationship Type="http://schemas.openxmlformats.org/officeDocument/2006/relationships/slide" Target="/ppt/slides/slide3.xml" Id="R797a841160a546c0" /><Relationship Type="http://schemas.openxmlformats.org/officeDocument/2006/relationships/slide" Target="/ppt/slides/slide4.xml" Id="R5c06611f52444ce4" /><Relationship Type="http://schemas.openxmlformats.org/officeDocument/2006/relationships/slide" Target="/ppt/slides/slide5.xml" Id="Reedcd4ca955142ab" /><Relationship Type="http://schemas.openxmlformats.org/officeDocument/2006/relationships/slide" Target="/ppt/slides/slide6.xml" Id="Rfa18e9e65bcc463b" /><Relationship Type="http://schemas.openxmlformats.org/officeDocument/2006/relationships/slide" Target="/ppt/slides/slide7.xml" Id="R99cb44b3b010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e9fe30c9f4f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cc2a7fbc745e3" /><Relationship Type="http://schemas.openxmlformats.org/officeDocument/2006/relationships/theme" Target="/ppt/slideMasters/theme/theme1.xml" Id="Rcfab99979c3b4a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9cc2a7fbc7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f6de51b46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b7f2ea869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b5f6d0697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6d6818a3a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cd727380a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de7aa108a44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241404edd42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BUSINESS PARTNER 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BUSINESS PARTNER PLUSS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12 096 487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 –  14,6 %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nina.pettersen@aktivapluss.no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987 770 384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