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69bd5e613542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afaf4b914d44bc"/>
  </p:sldMasterIdLst>
  <p:sldIdLst>
    <p:sldId xmlns:r="http://schemas.openxmlformats.org/officeDocument/2006/relationships" id="256" r:id="R4f0e367a0e8448d2"/>
    <p:sldId xmlns:r="http://schemas.openxmlformats.org/officeDocument/2006/relationships" id="257" r:id="Ra3caebb5b0874251"/>
    <p:sldId xmlns:r="http://schemas.openxmlformats.org/officeDocument/2006/relationships" id="258" r:id="Rf0442061c09d44aa"/>
    <p:sldId xmlns:r="http://schemas.openxmlformats.org/officeDocument/2006/relationships" id="259" r:id="R5ac0da5b672a4049"/>
    <p:sldId xmlns:r="http://schemas.openxmlformats.org/officeDocument/2006/relationships" id="260" r:id="R85bec3a03c6d40ac"/>
    <p:sldId xmlns:r="http://schemas.openxmlformats.org/officeDocument/2006/relationships" id="261" r:id="R3e2757c86a2d46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afaf4b914d44bc" /><Relationship Type="http://schemas.openxmlformats.org/officeDocument/2006/relationships/slide" Target="/ppt/slides/slide1.xml" Id="R4f0e367a0e8448d2" /><Relationship Type="http://schemas.openxmlformats.org/officeDocument/2006/relationships/slide" Target="/ppt/slides/slide2.xml" Id="Ra3caebb5b0874251" /><Relationship Type="http://schemas.openxmlformats.org/officeDocument/2006/relationships/slide" Target="/ppt/slides/slide3.xml" Id="Rf0442061c09d44aa" /><Relationship Type="http://schemas.openxmlformats.org/officeDocument/2006/relationships/slide" Target="/ppt/slides/slide4.xml" Id="R5ac0da5b672a4049" /><Relationship Type="http://schemas.openxmlformats.org/officeDocument/2006/relationships/slide" Target="/ppt/slides/slide5.xml" Id="R85bec3a03c6d40ac" /><Relationship Type="http://schemas.openxmlformats.org/officeDocument/2006/relationships/slide" Target="/ppt/slides/slide6.xml" Id="R3e2757c86a2d46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cccba4ad5441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5a7012f4b54f07" /><Relationship Type="http://schemas.openxmlformats.org/officeDocument/2006/relationships/theme" Target="/ppt/slideMasters/theme/theme1.xml" Id="R2d443762c9b140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5a7012f4b54f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0008ec34054d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32b715403048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0db216488d4f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c9be7c2e0e4a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3e66f9b07f49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5962f950b946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ECIT BUSINESS PARTNER PLUSS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BUSINESS PARTNER PLUSS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BUSINESS PARTNER PLUSS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BUSINESS PARTNER PLUSS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BUSINESS PARTNER PLUSS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BUSINESS PARTNER PLUSS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Nådlandsbråtet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85 09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nina.pettersen@aktivapluss.no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987 770 384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BUSINESS PARTNER PLUSS AS</a:t>
            </a:r>
          </a:p>
        </p:txBody>
      </p:sp>
    </p:spTree>
  </p:cSld>
  <p:clrMapOvr>
    <a:masterClrMapping xmlns:a="http://schemas.openxmlformats.org/drawingml/2006/main"/>
  </p:clrMapOvr>
</p:sld>
</file>