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ee038de8f145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c57cb1cc394f63"/>
  </p:sldMasterIdLst>
  <p:sldIdLst>
    <p:sldId xmlns:r="http://schemas.openxmlformats.org/officeDocument/2006/relationships" id="256" r:id="Rccd57125945b4330"/>
    <p:sldId xmlns:r="http://schemas.openxmlformats.org/officeDocument/2006/relationships" id="257" r:id="Rbda916f60cda4bb7"/>
    <p:sldId xmlns:r="http://schemas.openxmlformats.org/officeDocument/2006/relationships" id="258" r:id="Re14007adc5554962"/>
    <p:sldId xmlns:r="http://schemas.openxmlformats.org/officeDocument/2006/relationships" id="259" r:id="R6de67f4e164249f8"/>
    <p:sldId xmlns:r="http://schemas.openxmlformats.org/officeDocument/2006/relationships" id="260" r:id="R1f6675e631a044fe"/>
    <p:sldId xmlns:r="http://schemas.openxmlformats.org/officeDocument/2006/relationships" id="261" r:id="Rd23c205d1a274d83"/>
    <p:sldId xmlns:r="http://schemas.openxmlformats.org/officeDocument/2006/relationships" id="262" r:id="Re9eb2d34097549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57cb1cc394f63" /><Relationship Type="http://schemas.openxmlformats.org/officeDocument/2006/relationships/slide" Target="/ppt/slides/slide1.xml" Id="Rccd57125945b4330" /><Relationship Type="http://schemas.openxmlformats.org/officeDocument/2006/relationships/slide" Target="/ppt/slides/slide2.xml" Id="Rbda916f60cda4bb7" /><Relationship Type="http://schemas.openxmlformats.org/officeDocument/2006/relationships/slide" Target="/ppt/slides/slide3.xml" Id="Re14007adc5554962" /><Relationship Type="http://schemas.openxmlformats.org/officeDocument/2006/relationships/slide" Target="/ppt/slides/slide4.xml" Id="R6de67f4e164249f8" /><Relationship Type="http://schemas.openxmlformats.org/officeDocument/2006/relationships/slide" Target="/ppt/slides/slide5.xml" Id="R1f6675e631a044fe" /><Relationship Type="http://schemas.openxmlformats.org/officeDocument/2006/relationships/slide" Target="/ppt/slides/slide6.xml" Id="Rd23c205d1a274d83" /><Relationship Type="http://schemas.openxmlformats.org/officeDocument/2006/relationships/slide" Target="/ppt/slides/slide7.xml" Id="Re9eb2d34097549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64003e8bb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1f4d898be4a83" /><Relationship Type="http://schemas.openxmlformats.org/officeDocument/2006/relationships/theme" Target="/ppt/slideMasters/theme/theme1.xml" Id="R64902de17308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1f4d898be4a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247469019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c881d99f545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d0b56ebf8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f4289a18b4e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27bc2eb8d43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42c36020842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bf0a162b7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UNIQUM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3 817 718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28 133 246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28 256 075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GISVOLD JOHANNESSEN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RATHE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GISVOLD SANDBERG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GISVOLD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MOURSUND GISVOLD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987 689 250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