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03babc943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ccd1cdcfe418c"/>
  </p:sldMasterIdLst>
  <p:sldIdLst>
    <p:sldId xmlns:r="http://schemas.openxmlformats.org/officeDocument/2006/relationships" id="256" r:id="R2d3f8501fefd4ad4"/>
    <p:sldId xmlns:r="http://schemas.openxmlformats.org/officeDocument/2006/relationships" id="257" r:id="Rf4ef1b31202e4534"/>
    <p:sldId xmlns:r="http://schemas.openxmlformats.org/officeDocument/2006/relationships" id="258" r:id="Rc6c457da1ad94270"/>
    <p:sldId xmlns:r="http://schemas.openxmlformats.org/officeDocument/2006/relationships" id="259" r:id="R0d72587b67534701"/>
    <p:sldId xmlns:r="http://schemas.openxmlformats.org/officeDocument/2006/relationships" id="260" r:id="Rae82264cc6d04889"/>
    <p:sldId xmlns:r="http://schemas.openxmlformats.org/officeDocument/2006/relationships" id="261" r:id="Ra4c304254b0a4a12"/>
    <p:sldId xmlns:r="http://schemas.openxmlformats.org/officeDocument/2006/relationships" id="262" r:id="R782886261b5c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ccd1cdcfe418c" /><Relationship Type="http://schemas.openxmlformats.org/officeDocument/2006/relationships/slide" Target="/ppt/slides/slide1.xml" Id="R2d3f8501fefd4ad4" /><Relationship Type="http://schemas.openxmlformats.org/officeDocument/2006/relationships/slide" Target="/ppt/slides/slide2.xml" Id="Rf4ef1b31202e4534" /><Relationship Type="http://schemas.openxmlformats.org/officeDocument/2006/relationships/slide" Target="/ppt/slides/slide3.xml" Id="Rc6c457da1ad94270" /><Relationship Type="http://schemas.openxmlformats.org/officeDocument/2006/relationships/slide" Target="/ppt/slides/slide4.xml" Id="R0d72587b67534701" /><Relationship Type="http://schemas.openxmlformats.org/officeDocument/2006/relationships/slide" Target="/ppt/slides/slide5.xml" Id="Rae82264cc6d04889" /><Relationship Type="http://schemas.openxmlformats.org/officeDocument/2006/relationships/slide" Target="/ppt/slides/slide6.xml" Id="Ra4c304254b0a4a12" /><Relationship Type="http://schemas.openxmlformats.org/officeDocument/2006/relationships/slide" Target="/ppt/slides/slide7.xml" Id="R782886261b5c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b37f6724d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7bd258bf45cb" /><Relationship Type="http://schemas.openxmlformats.org/officeDocument/2006/relationships/theme" Target="/ppt/slideMasters/theme/theme1.xml" Id="Rf4c8ccd38e94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07bd258bf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a89a63f7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a421238b0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6334888f5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c3426e05f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df7f9497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94375be77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c013a526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