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5f8336181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fd511877247ed"/>
  </p:sldMasterIdLst>
  <p:sldIdLst>
    <p:sldId xmlns:r="http://schemas.openxmlformats.org/officeDocument/2006/relationships" id="256" r:id="Rcabf01a0e49947f8"/>
    <p:sldId xmlns:r="http://schemas.openxmlformats.org/officeDocument/2006/relationships" id="257" r:id="Rb748409373ad40ba"/>
    <p:sldId xmlns:r="http://schemas.openxmlformats.org/officeDocument/2006/relationships" id="258" r:id="R5ae035aa3a3f4f74"/>
    <p:sldId xmlns:r="http://schemas.openxmlformats.org/officeDocument/2006/relationships" id="259" r:id="R42ba01e712c14e6a"/>
    <p:sldId xmlns:r="http://schemas.openxmlformats.org/officeDocument/2006/relationships" id="260" r:id="R91eea79fb23943a7"/>
    <p:sldId xmlns:r="http://schemas.openxmlformats.org/officeDocument/2006/relationships" id="261" r:id="R366c5256103f433a"/>
    <p:sldId xmlns:r="http://schemas.openxmlformats.org/officeDocument/2006/relationships" id="262" r:id="R13a5ba261965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fd511877247ed" /><Relationship Type="http://schemas.openxmlformats.org/officeDocument/2006/relationships/slide" Target="/ppt/slides/slide1.xml" Id="Rcabf01a0e49947f8" /><Relationship Type="http://schemas.openxmlformats.org/officeDocument/2006/relationships/slide" Target="/ppt/slides/slide2.xml" Id="Rb748409373ad40ba" /><Relationship Type="http://schemas.openxmlformats.org/officeDocument/2006/relationships/slide" Target="/ppt/slides/slide3.xml" Id="R5ae035aa3a3f4f74" /><Relationship Type="http://schemas.openxmlformats.org/officeDocument/2006/relationships/slide" Target="/ppt/slides/slide4.xml" Id="R42ba01e712c14e6a" /><Relationship Type="http://schemas.openxmlformats.org/officeDocument/2006/relationships/slide" Target="/ppt/slides/slide5.xml" Id="R91eea79fb23943a7" /><Relationship Type="http://schemas.openxmlformats.org/officeDocument/2006/relationships/slide" Target="/ppt/slides/slide6.xml" Id="R366c5256103f433a" /><Relationship Type="http://schemas.openxmlformats.org/officeDocument/2006/relationships/slide" Target="/ppt/slides/slide7.xml" Id="R13a5ba261965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363317705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91a142a74f01" /><Relationship Type="http://schemas.openxmlformats.org/officeDocument/2006/relationships/theme" Target="/ppt/slideMasters/theme/theme1.xml" Id="R9e03b3208e62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b91a142a7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2bc82d72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cfcbfb05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555d3908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426b100e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ffdae522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c2b24786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82281a9c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AASLAND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22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