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b4791045064d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1163ff135b475e"/>
  </p:sldMasterIdLst>
  <p:sldIdLst>
    <p:sldId xmlns:r="http://schemas.openxmlformats.org/officeDocument/2006/relationships" id="256" r:id="Rb972ac7f5f854824"/>
    <p:sldId xmlns:r="http://schemas.openxmlformats.org/officeDocument/2006/relationships" id="257" r:id="R737da1bcc2654381"/>
    <p:sldId xmlns:r="http://schemas.openxmlformats.org/officeDocument/2006/relationships" id="258" r:id="Ra1c8bd4f6dd744a9"/>
    <p:sldId xmlns:r="http://schemas.openxmlformats.org/officeDocument/2006/relationships" id="259" r:id="R53b97f33b49041d5"/>
    <p:sldId xmlns:r="http://schemas.openxmlformats.org/officeDocument/2006/relationships" id="260" r:id="R78fba1afdf7c41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1163ff135b475e" /><Relationship Type="http://schemas.openxmlformats.org/officeDocument/2006/relationships/slide" Target="/ppt/slides/slide1.xml" Id="Rb972ac7f5f854824" /><Relationship Type="http://schemas.openxmlformats.org/officeDocument/2006/relationships/slide" Target="/ppt/slides/slide2.xml" Id="R737da1bcc2654381" /><Relationship Type="http://schemas.openxmlformats.org/officeDocument/2006/relationships/slide" Target="/ppt/slides/slide3.xml" Id="Ra1c8bd4f6dd744a9" /><Relationship Type="http://schemas.openxmlformats.org/officeDocument/2006/relationships/slide" Target="/ppt/slides/slide4.xml" Id="R53b97f33b49041d5" /><Relationship Type="http://schemas.openxmlformats.org/officeDocument/2006/relationships/slide" Target="/ppt/slides/slide5.xml" Id="R78fba1afdf7c41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56d38d1bf845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f87e982ca4430a" /><Relationship Type="http://schemas.openxmlformats.org/officeDocument/2006/relationships/theme" Target="/ppt/slideMasters/theme/theme1.xml" Id="Rf2f218c926f944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af87e982ca443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1446e5ac1a49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ca70f04f9f4d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93d4eeadea4b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0869e61e1542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ededfc5d2042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DOMSTEIN ENGHAV FERSKFISK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DOMSTEIN ENGHAV FERSKFISK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DOMSTEIN ENGHAV FERSKFISK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DOMSTEIN ENGHAV FERSKFISK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DOMSTEIN ENGHAV FERSKFISK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DOMSTEIN ENGHAV FERSKFISK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987 640 413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DOMSTEIN ENGHAV FERSKFISK AS</a:t>
            </a:r>
          </a:p>
        </p:txBody>
      </p:sp>
    </p:spTree>
  </p:cSld>
  <p:clrMapOvr>
    <a:masterClrMapping xmlns:a="http://schemas.openxmlformats.org/drawingml/2006/main"/>
  </p:clrMapOvr>
</p:sld>
</file>