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32a65bf76049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cf613ba3bd4e72"/>
  </p:sldMasterIdLst>
  <p:sldIdLst>
    <p:sldId xmlns:r="http://schemas.openxmlformats.org/officeDocument/2006/relationships" id="256" r:id="R68a46da28df0495e"/>
    <p:sldId xmlns:r="http://schemas.openxmlformats.org/officeDocument/2006/relationships" id="257" r:id="R26cc415bc4314771"/>
    <p:sldId xmlns:r="http://schemas.openxmlformats.org/officeDocument/2006/relationships" id="258" r:id="R7aaf23709d4546cb"/>
    <p:sldId xmlns:r="http://schemas.openxmlformats.org/officeDocument/2006/relationships" id="259" r:id="Rc452221fd64f4341"/>
    <p:sldId xmlns:r="http://schemas.openxmlformats.org/officeDocument/2006/relationships" id="260" r:id="R78b1ffebed8f4509"/>
    <p:sldId xmlns:r="http://schemas.openxmlformats.org/officeDocument/2006/relationships" id="261" r:id="Rb5aaf93dd6a749d0"/>
    <p:sldId xmlns:r="http://schemas.openxmlformats.org/officeDocument/2006/relationships" id="262" r:id="R6d7bc9776cdd44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f613ba3bd4e72" /><Relationship Type="http://schemas.openxmlformats.org/officeDocument/2006/relationships/slide" Target="/ppt/slides/slide1.xml" Id="R68a46da28df0495e" /><Relationship Type="http://schemas.openxmlformats.org/officeDocument/2006/relationships/slide" Target="/ppt/slides/slide2.xml" Id="R26cc415bc4314771" /><Relationship Type="http://schemas.openxmlformats.org/officeDocument/2006/relationships/slide" Target="/ppt/slides/slide3.xml" Id="R7aaf23709d4546cb" /><Relationship Type="http://schemas.openxmlformats.org/officeDocument/2006/relationships/slide" Target="/ppt/slides/slide4.xml" Id="Rc452221fd64f4341" /><Relationship Type="http://schemas.openxmlformats.org/officeDocument/2006/relationships/slide" Target="/ppt/slides/slide5.xml" Id="R78b1ffebed8f4509" /><Relationship Type="http://schemas.openxmlformats.org/officeDocument/2006/relationships/slide" Target="/ppt/slides/slide6.xml" Id="Rb5aaf93dd6a749d0" /><Relationship Type="http://schemas.openxmlformats.org/officeDocument/2006/relationships/slide" Target="/ppt/slides/slide7.xml" Id="R6d7bc9776cdd44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547f5787b40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76d0b6ebd4656" /><Relationship Type="http://schemas.openxmlformats.org/officeDocument/2006/relationships/theme" Target="/ppt/slideMasters/theme/theme1.xml" Id="R041dc62c9b364e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976d0b6ebd46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7369e6bd1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e6020ad2e41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ceb9d2c4844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58ffcd9524d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403b6dd9449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44c505f1740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e04fb9e7c4d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REVISJON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REVISJON OG RÅDGIVNING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80 114 704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16 186 561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37 986 175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59 217 320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THORNTON REVISJON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MALHOTRA RAKHEE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PLØEN LARS HENRIK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20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grant@no.gt.com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www.grantthornton.no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987 632 380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