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ae4774e1f24c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1eaca474fd4d72"/>
  </p:sldMasterIdLst>
  <p:sldIdLst>
    <p:sldId xmlns:r="http://schemas.openxmlformats.org/officeDocument/2006/relationships" id="256" r:id="R9562b2eb550e4974"/>
    <p:sldId xmlns:r="http://schemas.openxmlformats.org/officeDocument/2006/relationships" id="257" r:id="Rb317bed8224c4b19"/>
    <p:sldId xmlns:r="http://schemas.openxmlformats.org/officeDocument/2006/relationships" id="258" r:id="Rcc191353a0c0453c"/>
    <p:sldId xmlns:r="http://schemas.openxmlformats.org/officeDocument/2006/relationships" id="259" r:id="R3b89350a96fd479f"/>
    <p:sldId xmlns:r="http://schemas.openxmlformats.org/officeDocument/2006/relationships" id="260" r:id="Rc9d7f98bb03f49a2"/>
    <p:sldId xmlns:r="http://schemas.openxmlformats.org/officeDocument/2006/relationships" id="261" r:id="R5fb2ae4d9faf47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1eaca474fd4d72" /><Relationship Type="http://schemas.openxmlformats.org/officeDocument/2006/relationships/slide" Target="/ppt/slides/slide1.xml" Id="R9562b2eb550e4974" /><Relationship Type="http://schemas.openxmlformats.org/officeDocument/2006/relationships/slide" Target="/ppt/slides/slide2.xml" Id="Rb317bed8224c4b19" /><Relationship Type="http://schemas.openxmlformats.org/officeDocument/2006/relationships/slide" Target="/ppt/slides/slide3.xml" Id="Rcc191353a0c0453c" /><Relationship Type="http://schemas.openxmlformats.org/officeDocument/2006/relationships/slide" Target="/ppt/slides/slide4.xml" Id="R3b89350a96fd479f" /><Relationship Type="http://schemas.openxmlformats.org/officeDocument/2006/relationships/slide" Target="/ppt/slides/slide5.xml" Id="Rc9d7f98bb03f49a2" /><Relationship Type="http://schemas.openxmlformats.org/officeDocument/2006/relationships/slide" Target="/ppt/slides/slide6.xml" Id="R5fb2ae4d9faf47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ef1746eff347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12c289d8245bb" /><Relationship Type="http://schemas.openxmlformats.org/officeDocument/2006/relationships/theme" Target="/ppt/slideMasters/theme/theme1.xml" Id="R19ea690f88c444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c12c289d8245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ffe5c407645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81830827840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f8dccbbe547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01704352240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e5a4e55c243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972186d794f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VAAK REVISJON OG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REVISJON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REVISJON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REVISJON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REVISJON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REVISJON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20 04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post@vaak.no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www.vaak.no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987 632 380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REVISJON OG RÅDGIVNING AS</a:t>
            </a:r>
          </a:p>
        </p:txBody>
      </p:sp>
    </p:spTree>
  </p:cSld>
  <p:clrMapOvr>
    <a:masterClrMapping xmlns:a="http://schemas.openxmlformats.org/drawingml/2006/main"/>
  </p:clrMapOvr>
</p:sld>
</file>