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4032de6937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7f99e50af5408b"/>
  </p:sldMasterIdLst>
  <p:sldIdLst>
    <p:sldId xmlns:r="http://schemas.openxmlformats.org/officeDocument/2006/relationships" id="256" r:id="Rd873de2367f9416c"/>
    <p:sldId xmlns:r="http://schemas.openxmlformats.org/officeDocument/2006/relationships" id="257" r:id="Ra4430d8a49be4b96"/>
    <p:sldId xmlns:r="http://schemas.openxmlformats.org/officeDocument/2006/relationships" id="258" r:id="R861fcb898815437c"/>
    <p:sldId xmlns:r="http://schemas.openxmlformats.org/officeDocument/2006/relationships" id="259" r:id="R7e23846c86574e00"/>
    <p:sldId xmlns:r="http://schemas.openxmlformats.org/officeDocument/2006/relationships" id="260" r:id="Rc3590045ec18461c"/>
    <p:sldId xmlns:r="http://schemas.openxmlformats.org/officeDocument/2006/relationships" id="261" r:id="Re113253646694004"/>
    <p:sldId xmlns:r="http://schemas.openxmlformats.org/officeDocument/2006/relationships" id="262" r:id="R4237be46a745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7f99e50af5408b" /><Relationship Type="http://schemas.openxmlformats.org/officeDocument/2006/relationships/slide" Target="/ppt/slides/slide1.xml" Id="Rd873de2367f9416c" /><Relationship Type="http://schemas.openxmlformats.org/officeDocument/2006/relationships/slide" Target="/ppt/slides/slide2.xml" Id="Ra4430d8a49be4b96" /><Relationship Type="http://schemas.openxmlformats.org/officeDocument/2006/relationships/slide" Target="/ppt/slides/slide3.xml" Id="R861fcb898815437c" /><Relationship Type="http://schemas.openxmlformats.org/officeDocument/2006/relationships/slide" Target="/ppt/slides/slide4.xml" Id="R7e23846c86574e00" /><Relationship Type="http://schemas.openxmlformats.org/officeDocument/2006/relationships/slide" Target="/ppt/slides/slide5.xml" Id="Rc3590045ec18461c" /><Relationship Type="http://schemas.openxmlformats.org/officeDocument/2006/relationships/slide" Target="/ppt/slides/slide6.xml" Id="Re113253646694004" /><Relationship Type="http://schemas.openxmlformats.org/officeDocument/2006/relationships/slide" Target="/ppt/slides/slide7.xml" Id="R4237be46a745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0191074d949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53519806f74c25" /><Relationship Type="http://schemas.openxmlformats.org/officeDocument/2006/relationships/theme" Target="/ppt/slideMasters/theme/theme1.xml" Id="Reefe78a1226f4b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53519806f74c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6c7a60f44d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a4cc2c58c4f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c8f65d89140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b54822870f47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34673f4244b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5d8c352d52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cfd07180f40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PREMIO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PREMIO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1 563 515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256 947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171 825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607 179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1 385 165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 IVAR OPDAL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vei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8517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987 628 065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PREMIO AS</a:t>
            </a:r>
          </a:p>
        </p:txBody>
      </p:sp>
    </p:spTree>
  </p:cSld>
  <p:clrMapOvr>
    <a:masterClrMapping xmlns:a="http://schemas.openxmlformats.org/drawingml/2006/main"/>
  </p:clrMapOvr>
</p:sld>
</file>