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3e652d629542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22c90273d74882"/>
  </p:sldMasterIdLst>
  <p:sldIdLst>
    <p:sldId xmlns:r="http://schemas.openxmlformats.org/officeDocument/2006/relationships" id="256" r:id="R71f7173873d346f0"/>
    <p:sldId xmlns:r="http://schemas.openxmlformats.org/officeDocument/2006/relationships" id="257" r:id="R9d9be50e95334fec"/>
    <p:sldId xmlns:r="http://schemas.openxmlformats.org/officeDocument/2006/relationships" id="258" r:id="R2a89bbbc3da84124"/>
    <p:sldId xmlns:r="http://schemas.openxmlformats.org/officeDocument/2006/relationships" id="259" r:id="R392a09ec757548eb"/>
    <p:sldId xmlns:r="http://schemas.openxmlformats.org/officeDocument/2006/relationships" id="260" r:id="Rc36b0607c9ec45be"/>
    <p:sldId xmlns:r="http://schemas.openxmlformats.org/officeDocument/2006/relationships" id="261" r:id="R9260aed2b08f4211"/>
    <p:sldId xmlns:r="http://schemas.openxmlformats.org/officeDocument/2006/relationships" id="262" r:id="R7e13590d24aa4c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22c90273d74882" /><Relationship Type="http://schemas.openxmlformats.org/officeDocument/2006/relationships/slide" Target="/ppt/slides/slide1.xml" Id="R71f7173873d346f0" /><Relationship Type="http://schemas.openxmlformats.org/officeDocument/2006/relationships/slide" Target="/ppt/slides/slide2.xml" Id="R9d9be50e95334fec" /><Relationship Type="http://schemas.openxmlformats.org/officeDocument/2006/relationships/slide" Target="/ppt/slides/slide3.xml" Id="R2a89bbbc3da84124" /><Relationship Type="http://schemas.openxmlformats.org/officeDocument/2006/relationships/slide" Target="/ppt/slides/slide4.xml" Id="R392a09ec757548eb" /><Relationship Type="http://schemas.openxmlformats.org/officeDocument/2006/relationships/slide" Target="/ppt/slides/slide5.xml" Id="Rc36b0607c9ec45be" /><Relationship Type="http://schemas.openxmlformats.org/officeDocument/2006/relationships/slide" Target="/ppt/slides/slide6.xml" Id="R9260aed2b08f4211" /><Relationship Type="http://schemas.openxmlformats.org/officeDocument/2006/relationships/slide" Target="/ppt/slides/slide7.xml" Id="R7e13590d24aa4c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1000432c7242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d80d7cdf54a6a" /><Relationship Type="http://schemas.openxmlformats.org/officeDocument/2006/relationships/theme" Target="/ppt/slideMasters/theme/theme1.xml" Id="R5b32394a8e9143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fd80d7cdf54a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429cc0e6045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4092c8a1940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98b6a64d043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e4c7ce24c42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dccd7fcd648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66caaf94444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ee4781c8c4a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KLEVENSTERN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KLEVENSTERN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459 560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1 806 734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519 312 525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524 483 492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KRISTIAN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kristian@norlandia.no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987 626 658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