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8051ebde35e424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c3f3bc197f04aa5"/>
  </p:sldMasterIdLst>
  <p:sldIdLst>
    <p:sldId xmlns:r="http://schemas.openxmlformats.org/officeDocument/2006/relationships" id="256" r:id="R47de7fa9552b49d7"/>
    <p:sldId xmlns:r="http://schemas.openxmlformats.org/officeDocument/2006/relationships" id="257" r:id="Rfc66088478f7458a"/>
    <p:sldId xmlns:r="http://schemas.openxmlformats.org/officeDocument/2006/relationships" id="258" r:id="Rac87df9bc1ae4242"/>
    <p:sldId xmlns:r="http://schemas.openxmlformats.org/officeDocument/2006/relationships" id="259" r:id="R7fc1844153d344db"/>
    <p:sldId xmlns:r="http://schemas.openxmlformats.org/officeDocument/2006/relationships" id="260" r:id="Rbdec11822917491a"/>
    <p:sldId xmlns:r="http://schemas.openxmlformats.org/officeDocument/2006/relationships" id="261" r:id="R2b88a13c599a4047"/>
    <p:sldId xmlns:r="http://schemas.openxmlformats.org/officeDocument/2006/relationships" id="262" r:id="Rddbaf24eae5f483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3f3bc197f04aa5" /><Relationship Type="http://schemas.openxmlformats.org/officeDocument/2006/relationships/slide" Target="/ppt/slides/slide1.xml" Id="R47de7fa9552b49d7" /><Relationship Type="http://schemas.openxmlformats.org/officeDocument/2006/relationships/slide" Target="/ppt/slides/slide2.xml" Id="Rfc66088478f7458a" /><Relationship Type="http://schemas.openxmlformats.org/officeDocument/2006/relationships/slide" Target="/ppt/slides/slide3.xml" Id="Rac87df9bc1ae4242" /><Relationship Type="http://schemas.openxmlformats.org/officeDocument/2006/relationships/slide" Target="/ppt/slides/slide4.xml" Id="R7fc1844153d344db" /><Relationship Type="http://schemas.openxmlformats.org/officeDocument/2006/relationships/slide" Target="/ppt/slides/slide5.xml" Id="Rbdec11822917491a" /><Relationship Type="http://schemas.openxmlformats.org/officeDocument/2006/relationships/slide" Target="/ppt/slides/slide6.xml" Id="R2b88a13c599a4047" /><Relationship Type="http://schemas.openxmlformats.org/officeDocument/2006/relationships/slide" Target="/ppt/slides/slide7.xml" Id="Rddbaf24eae5f483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129d6a7f83447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e964460c3d4d01" /><Relationship Type="http://schemas.openxmlformats.org/officeDocument/2006/relationships/theme" Target="/ppt/slideMasters/theme/theme1.xml" Id="R742a4a95a2344c4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7e964460c3d4d0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8aa5238fee432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65c252850642c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8a1e3b590d4df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eaa78e1f6c479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d477b237db477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2bb80e4fb0417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c09346e50449f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NESS, RISAN &amp; PARTNERS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NESS, RISAN &amp;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NESS, RISAN &amp; PARTNERS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NESS, RISAN &amp;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NESS, RISAN &amp;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NESS, RISAN &amp;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6 263 863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−18 535 268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10 766 298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613 510 652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648 991 908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NESS, RISAN &amp;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MILLA INVESTMENT AS  –  34,2 %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STOKKEDAMMEN AS  –  34,2 %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AMALIE INVEST AS  –  10,5 %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ARETHUSA AS  –  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JOHS. HANSEN REDERI AS  –  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TOMA INVEST AS  –  3,5 %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NESS, RISAN &amp;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Drammensveien 88B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00 81 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987 615 664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NESS, RISAN &amp; PARTNERS AS</a:t>
            </a:r>
          </a:p>
        </p:txBody>
      </p:sp>
    </p:spTree>
  </p:cSld>
  <p:clrMapOvr>
    <a:masterClrMapping xmlns:a="http://schemas.openxmlformats.org/drawingml/2006/main"/>
  </p:clrMapOvr>
</p:sld>
</file>