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860a73521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04f1022e747b1"/>
  </p:sldMasterIdLst>
  <p:sldIdLst>
    <p:sldId xmlns:r="http://schemas.openxmlformats.org/officeDocument/2006/relationships" id="256" r:id="R918d1e9f548443e1"/>
    <p:sldId xmlns:r="http://schemas.openxmlformats.org/officeDocument/2006/relationships" id="257" r:id="R100d4a7ea6d645f4"/>
    <p:sldId xmlns:r="http://schemas.openxmlformats.org/officeDocument/2006/relationships" id="258" r:id="Rc5cc996ef1df44b7"/>
    <p:sldId xmlns:r="http://schemas.openxmlformats.org/officeDocument/2006/relationships" id="259" r:id="R2e4770fc668345df"/>
    <p:sldId xmlns:r="http://schemas.openxmlformats.org/officeDocument/2006/relationships" id="260" r:id="Rba57a03541f24621"/>
    <p:sldId xmlns:r="http://schemas.openxmlformats.org/officeDocument/2006/relationships" id="261" r:id="R10731aba0375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04f1022e747b1" /><Relationship Type="http://schemas.openxmlformats.org/officeDocument/2006/relationships/slide" Target="/ppt/slides/slide1.xml" Id="R918d1e9f548443e1" /><Relationship Type="http://schemas.openxmlformats.org/officeDocument/2006/relationships/slide" Target="/ppt/slides/slide2.xml" Id="R100d4a7ea6d645f4" /><Relationship Type="http://schemas.openxmlformats.org/officeDocument/2006/relationships/slide" Target="/ppt/slides/slide3.xml" Id="Rc5cc996ef1df44b7" /><Relationship Type="http://schemas.openxmlformats.org/officeDocument/2006/relationships/slide" Target="/ppt/slides/slide4.xml" Id="R2e4770fc668345df" /><Relationship Type="http://schemas.openxmlformats.org/officeDocument/2006/relationships/slide" Target="/ppt/slides/slide5.xml" Id="Rba57a03541f24621" /><Relationship Type="http://schemas.openxmlformats.org/officeDocument/2006/relationships/slide" Target="/ppt/slides/slide6.xml" Id="R10731aba0375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36b824bc1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3cd7ffb0431f" /><Relationship Type="http://schemas.openxmlformats.org/officeDocument/2006/relationships/theme" Target="/ppt/slideMasters/theme/theme1.xml" Id="Rc884b839c837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83cd7ffb0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fc9ea2fad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7c183d96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548ee130e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91368da3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7b054eb32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ace6f057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