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72b41c99044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a421242b1419b"/>
  </p:sldMasterIdLst>
  <p:sldIdLst>
    <p:sldId xmlns:r="http://schemas.openxmlformats.org/officeDocument/2006/relationships" id="256" r:id="R18cb3edecdc942c6"/>
    <p:sldId xmlns:r="http://schemas.openxmlformats.org/officeDocument/2006/relationships" id="257" r:id="Re2e42ec97f3c4e99"/>
    <p:sldId xmlns:r="http://schemas.openxmlformats.org/officeDocument/2006/relationships" id="258" r:id="R11085337f8504a10"/>
    <p:sldId xmlns:r="http://schemas.openxmlformats.org/officeDocument/2006/relationships" id="259" r:id="R4e4d52f6b9b148e1"/>
    <p:sldId xmlns:r="http://schemas.openxmlformats.org/officeDocument/2006/relationships" id="260" r:id="R36944c86a53443ff"/>
    <p:sldId xmlns:r="http://schemas.openxmlformats.org/officeDocument/2006/relationships" id="261" r:id="R5eaf2606884c4db5"/>
    <p:sldId xmlns:r="http://schemas.openxmlformats.org/officeDocument/2006/relationships" id="262" r:id="R93e7feb20c6d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a421242b1419b" /><Relationship Type="http://schemas.openxmlformats.org/officeDocument/2006/relationships/slide" Target="/ppt/slides/slide1.xml" Id="R18cb3edecdc942c6" /><Relationship Type="http://schemas.openxmlformats.org/officeDocument/2006/relationships/slide" Target="/ppt/slides/slide2.xml" Id="Re2e42ec97f3c4e99" /><Relationship Type="http://schemas.openxmlformats.org/officeDocument/2006/relationships/slide" Target="/ppt/slides/slide3.xml" Id="R11085337f8504a10" /><Relationship Type="http://schemas.openxmlformats.org/officeDocument/2006/relationships/slide" Target="/ppt/slides/slide4.xml" Id="R4e4d52f6b9b148e1" /><Relationship Type="http://schemas.openxmlformats.org/officeDocument/2006/relationships/slide" Target="/ppt/slides/slide5.xml" Id="R36944c86a53443ff" /><Relationship Type="http://schemas.openxmlformats.org/officeDocument/2006/relationships/slide" Target="/ppt/slides/slide6.xml" Id="R5eaf2606884c4db5" /><Relationship Type="http://schemas.openxmlformats.org/officeDocument/2006/relationships/slide" Target="/ppt/slides/slide7.xml" Id="R93e7feb20c6d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4cbd1e426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bd4f4fa394ac4" /><Relationship Type="http://schemas.openxmlformats.org/officeDocument/2006/relationships/theme" Target="/ppt/slideMasters/theme/theme1.xml" Id="R736bf550aebc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bd4f4fa39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082d75497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1f0226522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3e0d627b5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3073ea4e5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5c3c310542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3d074296a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6b061bca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−2 512 613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43 624 857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43 754 109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69,6 %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CATHRINE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KJERSTI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A. Kåsi, Bjørnstadbakken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04 25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klaus.invest@hotmail.com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