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f97fb19e754e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f45bda41f94ea7"/>
  </p:sldMasterIdLst>
  <p:sldIdLst>
    <p:sldId xmlns:r="http://schemas.openxmlformats.org/officeDocument/2006/relationships" id="256" r:id="Ra4cec89bbaf842c2"/>
    <p:sldId xmlns:r="http://schemas.openxmlformats.org/officeDocument/2006/relationships" id="257" r:id="Rec7451ad1f854445"/>
    <p:sldId xmlns:r="http://schemas.openxmlformats.org/officeDocument/2006/relationships" id="258" r:id="Ra5e94ef2f4304a86"/>
    <p:sldId xmlns:r="http://schemas.openxmlformats.org/officeDocument/2006/relationships" id="259" r:id="R4582965016ce45b2"/>
    <p:sldId xmlns:r="http://schemas.openxmlformats.org/officeDocument/2006/relationships" id="260" r:id="R47a254e4373d4699"/>
    <p:sldId xmlns:r="http://schemas.openxmlformats.org/officeDocument/2006/relationships" id="261" r:id="R5aa7317ee4de4378"/>
    <p:sldId xmlns:r="http://schemas.openxmlformats.org/officeDocument/2006/relationships" id="262" r:id="Rf9d94e89285547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f45bda41f94ea7" /><Relationship Type="http://schemas.openxmlformats.org/officeDocument/2006/relationships/slide" Target="/ppt/slides/slide1.xml" Id="Ra4cec89bbaf842c2" /><Relationship Type="http://schemas.openxmlformats.org/officeDocument/2006/relationships/slide" Target="/ppt/slides/slide2.xml" Id="Rec7451ad1f854445" /><Relationship Type="http://schemas.openxmlformats.org/officeDocument/2006/relationships/slide" Target="/ppt/slides/slide3.xml" Id="Ra5e94ef2f4304a86" /><Relationship Type="http://schemas.openxmlformats.org/officeDocument/2006/relationships/slide" Target="/ppt/slides/slide4.xml" Id="R4582965016ce45b2" /><Relationship Type="http://schemas.openxmlformats.org/officeDocument/2006/relationships/slide" Target="/ppt/slides/slide5.xml" Id="R47a254e4373d4699" /><Relationship Type="http://schemas.openxmlformats.org/officeDocument/2006/relationships/slide" Target="/ppt/slides/slide6.xml" Id="R5aa7317ee4de4378" /><Relationship Type="http://schemas.openxmlformats.org/officeDocument/2006/relationships/slide" Target="/ppt/slides/slide7.xml" Id="Rf9d94e89285547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2cecbf6f324c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2ad19d1d04cb8" /><Relationship Type="http://schemas.openxmlformats.org/officeDocument/2006/relationships/theme" Target="/ppt/slideMasters/theme/theme1.xml" Id="Rdcae2096527746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b2ad19d1d04c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c3cd88ecf4b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998d0adf043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222cc90e64a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6c6753fca44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506a975d842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12bb5d29849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a68fd8ae142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REVISORHUSET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29 288 788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2 118 223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1 584 712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4 734 545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12 540 072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 HOLDING AS  –  99,7 %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 HOLDING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JOHDI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 MAGNAR KILLINGMO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 HOLDING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 MAGNAR KILLINGMO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Schwensens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20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killingmo@revisorhuset.no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987 610 859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