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d8605da0943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479ea983604bbf"/>
  </p:sldMasterIdLst>
  <p:sldIdLst>
    <p:sldId xmlns:r="http://schemas.openxmlformats.org/officeDocument/2006/relationships" id="256" r:id="R86a34a0f8e3743aa"/>
    <p:sldId xmlns:r="http://schemas.openxmlformats.org/officeDocument/2006/relationships" id="257" r:id="Ra5c0782d36a74484"/>
    <p:sldId xmlns:r="http://schemas.openxmlformats.org/officeDocument/2006/relationships" id="258" r:id="Rc7fa0ece1060490f"/>
    <p:sldId xmlns:r="http://schemas.openxmlformats.org/officeDocument/2006/relationships" id="259" r:id="R05a62ad8b6da49f6"/>
    <p:sldId xmlns:r="http://schemas.openxmlformats.org/officeDocument/2006/relationships" id="260" r:id="R78bfb1f855ff4911"/>
    <p:sldId xmlns:r="http://schemas.openxmlformats.org/officeDocument/2006/relationships" id="261" r:id="R603be6f69ce04d6a"/>
    <p:sldId xmlns:r="http://schemas.openxmlformats.org/officeDocument/2006/relationships" id="262" r:id="R47a24bdb580f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79ea983604bbf" /><Relationship Type="http://schemas.openxmlformats.org/officeDocument/2006/relationships/slide" Target="/ppt/slides/slide1.xml" Id="R86a34a0f8e3743aa" /><Relationship Type="http://schemas.openxmlformats.org/officeDocument/2006/relationships/slide" Target="/ppt/slides/slide2.xml" Id="Ra5c0782d36a74484" /><Relationship Type="http://schemas.openxmlformats.org/officeDocument/2006/relationships/slide" Target="/ppt/slides/slide3.xml" Id="Rc7fa0ece1060490f" /><Relationship Type="http://schemas.openxmlformats.org/officeDocument/2006/relationships/slide" Target="/ppt/slides/slide4.xml" Id="R05a62ad8b6da49f6" /><Relationship Type="http://schemas.openxmlformats.org/officeDocument/2006/relationships/slide" Target="/ppt/slides/slide5.xml" Id="R78bfb1f855ff4911" /><Relationship Type="http://schemas.openxmlformats.org/officeDocument/2006/relationships/slide" Target="/ppt/slides/slide6.xml" Id="R603be6f69ce04d6a" /><Relationship Type="http://schemas.openxmlformats.org/officeDocument/2006/relationships/slide" Target="/ppt/slides/slide7.xml" Id="R47a24bdb580f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ca8e3e74c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3a9a998784eca" /><Relationship Type="http://schemas.openxmlformats.org/officeDocument/2006/relationships/theme" Target="/ppt/slideMasters/theme/theme1.xml" Id="Rc6ec61a6e3ef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3a9a99878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29bb31ac4f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f96c2beba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97cf780bc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e7bf74a5e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79dc8d40c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e87b500a047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3fa0103d8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BUSINESS PARTNER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42 197 354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5 614 558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Stålverksvegen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