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d26651714e4a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bb987e6f124efa"/>
  </p:sldMasterIdLst>
  <p:sldIdLst>
    <p:sldId xmlns:r="http://schemas.openxmlformats.org/officeDocument/2006/relationships" id="256" r:id="R38b01312a3c9497a"/>
    <p:sldId xmlns:r="http://schemas.openxmlformats.org/officeDocument/2006/relationships" id="257" r:id="Rb7bde3b7b9be444d"/>
    <p:sldId xmlns:r="http://schemas.openxmlformats.org/officeDocument/2006/relationships" id="258" r:id="R53d4fa7a30b74e42"/>
    <p:sldId xmlns:r="http://schemas.openxmlformats.org/officeDocument/2006/relationships" id="259" r:id="Rab223479949e4713"/>
    <p:sldId xmlns:r="http://schemas.openxmlformats.org/officeDocument/2006/relationships" id="260" r:id="R8f0b989da5574e82"/>
    <p:sldId xmlns:r="http://schemas.openxmlformats.org/officeDocument/2006/relationships" id="261" r:id="R6f8ebcd6ead44cb8"/>
    <p:sldId xmlns:r="http://schemas.openxmlformats.org/officeDocument/2006/relationships" id="262" r:id="R0665ea99dd0e41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b987e6f124efa" /><Relationship Type="http://schemas.openxmlformats.org/officeDocument/2006/relationships/slide" Target="/ppt/slides/slide1.xml" Id="R38b01312a3c9497a" /><Relationship Type="http://schemas.openxmlformats.org/officeDocument/2006/relationships/slide" Target="/ppt/slides/slide2.xml" Id="Rb7bde3b7b9be444d" /><Relationship Type="http://schemas.openxmlformats.org/officeDocument/2006/relationships/slide" Target="/ppt/slides/slide3.xml" Id="R53d4fa7a30b74e42" /><Relationship Type="http://schemas.openxmlformats.org/officeDocument/2006/relationships/slide" Target="/ppt/slides/slide4.xml" Id="Rab223479949e4713" /><Relationship Type="http://schemas.openxmlformats.org/officeDocument/2006/relationships/slide" Target="/ppt/slides/slide5.xml" Id="R8f0b989da5574e82" /><Relationship Type="http://schemas.openxmlformats.org/officeDocument/2006/relationships/slide" Target="/ppt/slides/slide6.xml" Id="R6f8ebcd6ead44cb8" /><Relationship Type="http://schemas.openxmlformats.org/officeDocument/2006/relationships/slide" Target="/ppt/slides/slide7.xml" Id="R0665ea99dd0e41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faed253bdc45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99ca4d2f74cd4" /><Relationship Type="http://schemas.openxmlformats.org/officeDocument/2006/relationships/theme" Target="/ppt/slideMasters/theme/theme1.xml" Id="R4d04c6c44d2f4f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199ca4d2f74c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4a4d6b8f947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67fb51ba348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f965207ed4a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109f4da9541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670fd5ae946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d5d8262d345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f8d47d47d47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REVISORKOLLEGIET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REVISORKOLLEGIET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72 940 822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11 805 494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20 474 738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5 000 608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47 761 621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BOIS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HEKI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ROLIA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SAACO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SKOGBRYNET INVEST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987 593 636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