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528f60d8ec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f05b86c19e4eb9"/>
  </p:sldMasterIdLst>
  <p:sldIdLst>
    <p:sldId xmlns:r="http://schemas.openxmlformats.org/officeDocument/2006/relationships" id="256" r:id="R7f642adc5c254aa8"/>
    <p:sldId xmlns:r="http://schemas.openxmlformats.org/officeDocument/2006/relationships" id="257" r:id="R6402059d595c40f8"/>
    <p:sldId xmlns:r="http://schemas.openxmlformats.org/officeDocument/2006/relationships" id="258" r:id="R82277a1a2d6a408e"/>
    <p:sldId xmlns:r="http://schemas.openxmlformats.org/officeDocument/2006/relationships" id="259" r:id="Raaa59b2b088041c6"/>
    <p:sldId xmlns:r="http://schemas.openxmlformats.org/officeDocument/2006/relationships" id="260" r:id="Rf8d60f37e0ce4c29"/>
    <p:sldId xmlns:r="http://schemas.openxmlformats.org/officeDocument/2006/relationships" id="261" r:id="R545cbb0d339d436d"/>
    <p:sldId xmlns:r="http://schemas.openxmlformats.org/officeDocument/2006/relationships" id="262" r:id="Rb85f958be75346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05b86c19e4eb9" /><Relationship Type="http://schemas.openxmlformats.org/officeDocument/2006/relationships/slide" Target="/ppt/slides/slide1.xml" Id="R7f642adc5c254aa8" /><Relationship Type="http://schemas.openxmlformats.org/officeDocument/2006/relationships/slide" Target="/ppt/slides/slide2.xml" Id="R6402059d595c40f8" /><Relationship Type="http://schemas.openxmlformats.org/officeDocument/2006/relationships/slide" Target="/ppt/slides/slide3.xml" Id="R82277a1a2d6a408e" /><Relationship Type="http://schemas.openxmlformats.org/officeDocument/2006/relationships/slide" Target="/ppt/slides/slide4.xml" Id="Raaa59b2b088041c6" /><Relationship Type="http://schemas.openxmlformats.org/officeDocument/2006/relationships/slide" Target="/ppt/slides/slide5.xml" Id="Rf8d60f37e0ce4c29" /><Relationship Type="http://schemas.openxmlformats.org/officeDocument/2006/relationships/slide" Target="/ppt/slides/slide6.xml" Id="R545cbb0d339d436d" /><Relationship Type="http://schemas.openxmlformats.org/officeDocument/2006/relationships/slide" Target="/ppt/slides/slide7.xml" Id="Rb85f958be75346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e423e4e324d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5597991f04896" /><Relationship Type="http://schemas.openxmlformats.org/officeDocument/2006/relationships/theme" Target="/ppt/slideMasters/theme/theme1.xml" Id="R436ef9d8e96c42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05597991f0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1ecb487a3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ed53d525f4b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84f2b3d914d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5fca98497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e2a5311bf41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b0e8706704a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a623620f745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30 169 405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19 298 599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