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f0c9c51f3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3158846a94eb0"/>
  </p:sldMasterIdLst>
  <p:sldIdLst>
    <p:sldId xmlns:r="http://schemas.openxmlformats.org/officeDocument/2006/relationships" id="256" r:id="R11bf493e90a34f6f"/>
    <p:sldId xmlns:r="http://schemas.openxmlformats.org/officeDocument/2006/relationships" id="257" r:id="R70326cafed514c42"/>
    <p:sldId xmlns:r="http://schemas.openxmlformats.org/officeDocument/2006/relationships" id="258" r:id="R8c4da28f96364dde"/>
    <p:sldId xmlns:r="http://schemas.openxmlformats.org/officeDocument/2006/relationships" id="259" r:id="R1f82faa3b1034a51"/>
    <p:sldId xmlns:r="http://schemas.openxmlformats.org/officeDocument/2006/relationships" id="260" r:id="Rff0691cdd79e4a20"/>
    <p:sldId xmlns:r="http://schemas.openxmlformats.org/officeDocument/2006/relationships" id="261" r:id="R1bcfdc57cc4f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3158846a94eb0" /><Relationship Type="http://schemas.openxmlformats.org/officeDocument/2006/relationships/slide" Target="/ppt/slides/slide1.xml" Id="R11bf493e90a34f6f" /><Relationship Type="http://schemas.openxmlformats.org/officeDocument/2006/relationships/slide" Target="/ppt/slides/slide2.xml" Id="R70326cafed514c42" /><Relationship Type="http://schemas.openxmlformats.org/officeDocument/2006/relationships/slide" Target="/ppt/slides/slide3.xml" Id="R8c4da28f96364dde" /><Relationship Type="http://schemas.openxmlformats.org/officeDocument/2006/relationships/slide" Target="/ppt/slides/slide4.xml" Id="R1f82faa3b1034a51" /><Relationship Type="http://schemas.openxmlformats.org/officeDocument/2006/relationships/slide" Target="/ppt/slides/slide5.xml" Id="Rff0691cdd79e4a20" /><Relationship Type="http://schemas.openxmlformats.org/officeDocument/2006/relationships/slide" Target="/ppt/slides/slide6.xml" Id="R1bcfdc57cc4f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95663f4be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65d6ff6f84635" /><Relationship Type="http://schemas.openxmlformats.org/officeDocument/2006/relationships/theme" Target="/ppt/slideMasters/theme/theme1.xml" Id="R5037c37ce30f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65d6ff6f8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73c39896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9b010c3e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66c70780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9b0ab5f1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e663c0da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ee1ba274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