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d093cdb2fb46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c9b015b5174990"/>
  </p:sldMasterIdLst>
  <p:sldIdLst>
    <p:sldId xmlns:r="http://schemas.openxmlformats.org/officeDocument/2006/relationships" id="256" r:id="R107141a9231241a9"/>
    <p:sldId xmlns:r="http://schemas.openxmlformats.org/officeDocument/2006/relationships" id="257" r:id="Rd5dfc5be54d94482"/>
    <p:sldId xmlns:r="http://schemas.openxmlformats.org/officeDocument/2006/relationships" id="258" r:id="Raf47289adf6f4d75"/>
    <p:sldId xmlns:r="http://schemas.openxmlformats.org/officeDocument/2006/relationships" id="259" r:id="R5ed0b4ea8b014af6"/>
    <p:sldId xmlns:r="http://schemas.openxmlformats.org/officeDocument/2006/relationships" id="260" r:id="Rf369e133dba747ad"/>
    <p:sldId xmlns:r="http://schemas.openxmlformats.org/officeDocument/2006/relationships" id="261" r:id="R9163fd2e404d48e8"/>
    <p:sldId xmlns:r="http://schemas.openxmlformats.org/officeDocument/2006/relationships" id="262" r:id="R9de82f559f3146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c9b015b5174990" /><Relationship Type="http://schemas.openxmlformats.org/officeDocument/2006/relationships/slide" Target="/ppt/slides/slide1.xml" Id="R107141a9231241a9" /><Relationship Type="http://schemas.openxmlformats.org/officeDocument/2006/relationships/slide" Target="/ppt/slides/slide2.xml" Id="Rd5dfc5be54d94482" /><Relationship Type="http://schemas.openxmlformats.org/officeDocument/2006/relationships/slide" Target="/ppt/slides/slide3.xml" Id="Raf47289adf6f4d75" /><Relationship Type="http://schemas.openxmlformats.org/officeDocument/2006/relationships/slide" Target="/ppt/slides/slide4.xml" Id="R5ed0b4ea8b014af6" /><Relationship Type="http://schemas.openxmlformats.org/officeDocument/2006/relationships/slide" Target="/ppt/slides/slide5.xml" Id="Rf369e133dba747ad" /><Relationship Type="http://schemas.openxmlformats.org/officeDocument/2006/relationships/slide" Target="/ppt/slides/slide6.xml" Id="R9163fd2e404d48e8" /><Relationship Type="http://schemas.openxmlformats.org/officeDocument/2006/relationships/slide" Target="/ppt/slides/slide7.xml" Id="R9de82f559f3146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b240457a904e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85524d1ed44a3" /><Relationship Type="http://schemas.openxmlformats.org/officeDocument/2006/relationships/theme" Target="/ppt/slideMasters/theme/theme1.xml" Id="R24baee795bc34a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285524d1ed44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f87ea391449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6c8b71f8047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90b99bbb844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e21bbcece43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dfaeb989948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2bd7320594e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54cc2f8e04e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SS-INVEST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SS-INVEST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2 079 610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−3 383 370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−3 982 390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329 638 290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376 028 962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SELBØE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STAVSENG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Sandhalsvegen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987 547 006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