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063b1ce0c374ee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d3e6150f67544b2"/>
  </p:sldMasterIdLst>
  <p:sldIdLst>
    <p:sldId xmlns:r="http://schemas.openxmlformats.org/officeDocument/2006/relationships" id="256" r:id="R54a31e4de0a246f3"/>
    <p:sldId xmlns:r="http://schemas.openxmlformats.org/officeDocument/2006/relationships" id="257" r:id="R6bc022b0499b447e"/>
    <p:sldId xmlns:r="http://schemas.openxmlformats.org/officeDocument/2006/relationships" id="258" r:id="Reebfd0edc89c4d30"/>
    <p:sldId xmlns:r="http://schemas.openxmlformats.org/officeDocument/2006/relationships" id="259" r:id="R70b4b0de28b045a8"/>
    <p:sldId xmlns:r="http://schemas.openxmlformats.org/officeDocument/2006/relationships" id="260" r:id="R98d32f46965f465e"/>
    <p:sldId xmlns:r="http://schemas.openxmlformats.org/officeDocument/2006/relationships" id="261" r:id="R556d074a266c481c"/>
    <p:sldId xmlns:r="http://schemas.openxmlformats.org/officeDocument/2006/relationships" id="262" r:id="R9899e4b00b284b1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3e6150f67544b2" /><Relationship Type="http://schemas.openxmlformats.org/officeDocument/2006/relationships/slide" Target="/ppt/slides/slide1.xml" Id="R54a31e4de0a246f3" /><Relationship Type="http://schemas.openxmlformats.org/officeDocument/2006/relationships/slide" Target="/ppt/slides/slide2.xml" Id="R6bc022b0499b447e" /><Relationship Type="http://schemas.openxmlformats.org/officeDocument/2006/relationships/slide" Target="/ppt/slides/slide3.xml" Id="Reebfd0edc89c4d30" /><Relationship Type="http://schemas.openxmlformats.org/officeDocument/2006/relationships/slide" Target="/ppt/slides/slide4.xml" Id="R70b4b0de28b045a8" /><Relationship Type="http://schemas.openxmlformats.org/officeDocument/2006/relationships/slide" Target="/ppt/slides/slide5.xml" Id="R98d32f46965f465e" /><Relationship Type="http://schemas.openxmlformats.org/officeDocument/2006/relationships/slide" Target="/ppt/slides/slide6.xml" Id="R556d074a266c481c" /><Relationship Type="http://schemas.openxmlformats.org/officeDocument/2006/relationships/slide" Target="/ppt/slides/slide7.xml" Id="R9899e4b00b284b1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259fad1b8c423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0cbf5dbfe2434f" /><Relationship Type="http://schemas.openxmlformats.org/officeDocument/2006/relationships/theme" Target="/ppt/slideMasters/theme/theme1.xml" Id="R1f9c5fe00a864eb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80cbf5dbfe2434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289cfe0c074c2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239c58928a4a2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7a73ac7165451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df14e3464f4d2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134cc24daa43e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e6cfe448fd49d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5f7778e80e497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ELVEKALLEN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ELVEKALLEN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ELVEKALLEN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ELVEKALLEN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ELVEKALLEN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ELVEKALLEN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18 996 360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17 118 453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17 116 975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203 671 784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290 206 148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ELVEKALLEN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FRØSETH ASTRID LÆRDAL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ELVEKALLEN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Nedreveien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4018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987 541 873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ELVEKALLEN AS</a:t>
            </a:r>
          </a:p>
        </p:txBody>
      </p:sp>
    </p:spTree>
  </p:cSld>
  <p:clrMapOvr>
    <a:masterClrMapping xmlns:a="http://schemas.openxmlformats.org/drawingml/2006/main"/>
  </p:clrMapOvr>
</p:sld>
</file>