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64b8896e1b46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489419d1d24121"/>
  </p:sldMasterIdLst>
  <p:sldIdLst>
    <p:sldId xmlns:r="http://schemas.openxmlformats.org/officeDocument/2006/relationships" id="256" r:id="R680372d7f4964968"/>
    <p:sldId xmlns:r="http://schemas.openxmlformats.org/officeDocument/2006/relationships" id="257" r:id="R1e1a605029864c26"/>
    <p:sldId xmlns:r="http://schemas.openxmlformats.org/officeDocument/2006/relationships" id="258" r:id="R1bd3248aa06a458c"/>
    <p:sldId xmlns:r="http://schemas.openxmlformats.org/officeDocument/2006/relationships" id="259" r:id="Rd8a65a47cee14e14"/>
    <p:sldId xmlns:r="http://schemas.openxmlformats.org/officeDocument/2006/relationships" id="260" r:id="Rda29d5f649484563"/>
    <p:sldId xmlns:r="http://schemas.openxmlformats.org/officeDocument/2006/relationships" id="261" r:id="R5012020ee25943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89419d1d24121" /><Relationship Type="http://schemas.openxmlformats.org/officeDocument/2006/relationships/slide" Target="/ppt/slides/slide1.xml" Id="R680372d7f4964968" /><Relationship Type="http://schemas.openxmlformats.org/officeDocument/2006/relationships/slide" Target="/ppt/slides/slide2.xml" Id="R1e1a605029864c26" /><Relationship Type="http://schemas.openxmlformats.org/officeDocument/2006/relationships/slide" Target="/ppt/slides/slide3.xml" Id="R1bd3248aa06a458c" /><Relationship Type="http://schemas.openxmlformats.org/officeDocument/2006/relationships/slide" Target="/ppt/slides/slide4.xml" Id="Rd8a65a47cee14e14" /><Relationship Type="http://schemas.openxmlformats.org/officeDocument/2006/relationships/slide" Target="/ppt/slides/slide5.xml" Id="Rda29d5f649484563" /><Relationship Type="http://schemas.openxmlformats.org/officeDocument/2006/relationships/slide" Target="/ppt/slides/slide6.xml" Id="R5012020ee25943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02ca8906841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6842b18914715" /><Relationship Type="http://schemas.openxmlformats.org/officeDocument/2006/relationships/theme" Target="/ppt/slideMasters/theme/theme1.xml" Id="R6fa2f40fcb614a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96842b189147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501fc8d164d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623db7c94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76053a37742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60f6f3b5a41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edf8efae041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b027f1e104d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ELVEKALLEN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987 541 873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ELVEKALLEN AS</a:t>
            </a:r>
          </a:p>
        </p:txBody>
      </p:sp>
    </p:spTree>
  </p:cSld>
  <p:clrMapOvr>
    <a:masterClrMapping xmlns:a="http://schemas.openxmlformats.org/drawingml/2006/main"/>
  </p:clrMapOvr>
</p:sld>
</file>