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27fe00718f4e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6093dff874972"/>
  </p:sldMasterIdLst>
  <p:sldIdLst>
    <p:sldId xmlns:r="http://schemas.openxmlformats.org/officeDocument/2006/relationships" id="256" r:id="R066c58b1d43e4b75"/>
    <p:sldId xmlns:r="http://schemas.openxmlformats.org/officeDocument/2006/relationships" id="257" r:id="Ra87e6de856974c02"/>
    <p:sldId xmlns:r="http://schemas.openxmlformats.org/officeDocument/2006/relationships" id="258" r:id="R8b2a35a65fa44996"/>
    <p:sldId xmlns:r="http://schemas.openxmlformats.org/officeDocument/2006/relationships" id="259" r:id="R2a79cd6de0fb4d6d"/>
    <p:sldId xmlns:r="http://schemas.openxmlformats.org/officeDocument/2006/relationships" id="260" r:id="R704ee155c45443ac"/>
    <p:sldId xmlns:r="http://schemas.openxmlformats.org/officeDocument/2006/relationships" id="261" r:id="Re8ba04cedc5b4602"/>
    <p:sldId xmlns:r="http://schemas.openxmlformats.org/officeDocument/2006/relationships" id="262" r:id="R4f08c08355a346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6093dff874972" /><Relationship Type="http://schemas.openxmlformats.org/officeDocument/2006/relationships/slide" Target="/ppt/slides/slide1.xml" Id="R066c58b1d43e4b75" /><Relationship Type="http://schemas.openxmlformats.org/officeDocument/2006/relationships/slide" Target="/ppt/slides/slide2.xml" Id="Ra87e6de856974c02" /><Relationship Type="http://schemas.openxmlformats.org/officeDocument/2006/relationships/slide" Target="/ppt/slides/slide3.xml" Id="R8b2a35a65fa44996" /><Relationship Type="http://schemas.openxmlformats.org/officeDocument/2006/relationships/slide" Target="/ppt/slides/slide4.xml" Id="R2a79cd6de0fb4d6d" /><Relationship Type="http://schemas.openxmlformats.org/officeDocument/2006/relationships/slide" Target="/ppt/slides/slide5.xml" Id="R704ee155c45443ac" /><Relationship Type="http://schemas.openxmlformats.org/officeDocument/2006/relationships/slide" Target="/ppt/slides/slide6.xml" Id="Re8ba04cedc5b4602" /><Relationship Type="http://schemas.openxmlformats.org/officeDocument/2006/relationships/slide" Target="/ppt/slides/slide7.xml" Id="R4f08c08355a346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42c78d43e4c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45ea002e54fd4" /><Relationship Type="http://schemas.openxmlformats.org/officeDocument/2006/relationships/theme" Target="/ppt/slideMasters/theme/theme1.xml" Id="Rfeb6752480744f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d45ea002e54f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021feefa7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962d7a491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7b1224bd548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fe6c511a74c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3ea7e95564e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b1282a1048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39397144648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433 792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WENÅS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Risingjordet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espenwl@yahoo.no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987 515 546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 AS</a:t>
            </a:r>
          </a:p>
        </p:txBody>
      </p:sp>
    </p:spTree>
  </p:cSld>
  <p:clrMapOvr>
    <a:masterClrMapping xmlns:a="http://schemas.openxmlformats.org/drawingml/2006/main"/>
  </p:clrMapOvr>
</p:sld>
</file>