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7798f82d74e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7b0a9e0f249b9"/>
  </p:sldMasterIdLst>
  <p:sldIdLst>
    <p:sldId xmlns:r="http://schemas.openxmlformats.org/officeDocument/2006/relationships" id="256" r:id="R1079fa4793184193"/>
    <p:sldId xmlns:r="http://schemas.openxmlformats.org/officeDocument/2006/relationships" id="257" r:id="R823ba4036bd14c57"/>
    <p:sldId xmlns:r="http://schemas.openxmlformats.org/officeDocument/2006/relationships" id="258" r:id="R4fecfdddae9a41c4"/>
    <p:sldId xmlns:r="http://schemas.openxmlformats.org/officeDocument/2006/relationships" id="259" r:id="Rfd83cfd5ea9f48ae"/>
    <p:sldId xmlns:r="http://schemas.openxmlformats.org/officeDocument/2006/relationships" id="260" r:id="R721ef6086a094603"/>
    <p:sldId xmlns:r="http://schemas.openxmlformats.org/officeDocument/2006/relationships" id="261" r:id="R022814a9489e46bf"/>
    <p:sldId xmlns:r="http://schemas.openxmlformats.org/officeDocument/2006/relationships" id="262" r:id="R980067ec80d3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7b0a9e0f249b9" /><Relationship Type="http://schemas.openxmlformats.org/officeDocument/2006/relationships/slide" Target="/ppt/slides/slide1.xml" Id="R1079fa4793184193" /><Relationship Type="http://schemas.openxmlformats.org/officeDocument/2006/relationships/slide" Target="/ppt/slides/slide2.xml" Id="R823ba4036bd14c57" /><Relationship Type="http://schemas.openxmlformats.org/officeDocument/2006/relationships/slide" Target="/ppt/slides/slide3.xml" Id="R4fecfdddae9a41c4" /><Relationship Type="http://schemas.openxmlformats.org/officeDocument/2006/relationships/slide" Target="/ppt/slides/slide4.xml" Id="Rfd83cfd5ea9f48ae" /><Relationship Type="http://schemas.openxmlformats.org/officeDocument/2006/relationships/slide" Target="/ppt/slides/slide5.xml" Id="R721ef6086a094603" /><Relationship Type="http://schemas.openxmlformats.org/officeDocument/2006/relationships/slide" Target="/ppt/slides/slide6.xml" Id="R022814a9489e46bf" /><Relationship Type="http://schemas.openxmlformats.org/officeDocument/2006/relationships/slide" Target="/ppt/slides/slide7.xml" Id="R980067ec80d3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7a2851f184a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ec9c7a95646c9" /><Relationship Type="http://schemas.openxmlformats.org/officeDocument/2006/relationships/theme" Target="/ppt/slideMasters/theme/theme1.xml" Id="R931aaeff4b2442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8ec9c7a95646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ff9a01343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cb58f5da14b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c221c512142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068e4fe354e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93847ae8541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e949046024a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056b8efec4b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HADSEL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HADSEL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HADSEL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HADSEL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HADSEL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HADSEL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27 762 709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4 714 815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3 732 071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9 953 297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HADSEL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CN-INVEST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EIFER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FREJAN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HADSEL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Markedsgata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987 447 702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HADSEL AS</a:t>
            </a:r>
          </a:p>
        </p:txBody>
      </p:sp>
    </p:spTree>
  </p:cSld>
  <p:clrMapOvr>
    <a:masterClrMapping xmlns:a="http://schemas.openxmlformats.org/drawingml/2006/main"/>
  </p:clrMapOvr>
</p:sld>
</file>