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699a7dd8c0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7b09cf95184632"/>
  </p:sldMasterIdLst>
  <p:sldIdLst>
    <p:sldId xmlns:r="http://schemas.openxmlformats.org/officeDocument/2006/relationships" id="256" r:id="R24cb792bac194687"/>
    <p:sldId xmlns:r="http://schemas.openxmlformats.org/officeDocument/2006/relationships" id="257" r:id="R91d8921a38764bfa"/>
    <p:sldId xmlns:r="http://schemas.openxmlformats.org/officeDocument/2006/relationships" id="258" r:id="Rd32f29145de84e14"/>
    <p:sldId xmlns:r="http://schemas.openxmlformats.org/officeDocument/2006/relationships" id="259" r:id="R3fb9529fb2fc40ed"/>
    <p:sldId xmlns:r="http://schemas.openxmlformats.org/officeDocument/2006/relationships" id="260" r:id="Re673bdd0f30b4a52"/>
    <p:sldId xmlns:r="http://schemas.openxmlformats.org/officeDocument/2006/relationships" id="261" r:id="R28a86e6314c04908"/>
    <p:sldId xmlns:r="http://schemas.openxmlformats.org/officeDocument/2006/relationships" id="262" r:id="R39f930877a154f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b09cf95184632" /><Relationship Type="http://schemas.openxmlformats.org/officeDocument/2006/relationships/slide" Target="/ppt/slides/slide1.xml" Id="R24cb792bac194687" /><Relationship Type="http://schemas.openxmlformats.org/officeDocument/2006/relationships/slide" Target="/ppt/slides/slide2.xml" Id="R91d8921a38764bfa" /><Relationship Type="http://schemas.openxmlformats.org/officeDocument/2006/relationships/slide" Target="/ppt/slides/slide3.xml" Id="Rd32f29145de84e14" /><Relationship Type="http://schemas.openxmlformats.org/officeDocument/2006/relationships/slide" Target="/ppt/slides/slide4.xml" Id="R3fb9529fb2fc40ed" /><Relationship Type="http://schemas.openxmlformats.org/officeDocument/2006/relationships/slide" Target="/ppt/slides/slide5.xml" Id="Re673bdd0f30b4a52" /><Relationship Type="http://schemas.openxmlformats.org/officeDocument/2006/relationships/slide" Target="/ppt/slides/slide6.xml" Id="R28a86e6314c04908" /><Relationship Type="http://schemas.openxmlformats.org/officeDocument/2006/relationships/slide" Target="/ppt/slides/slide7.xml" Id="R39f930877a154f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15055e7be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a5bdbbfac4c36" /><Relationship Type="http://schemas.openxmlformats.org/officeDocument/2006/relationships/theme" Target="/ppt/slideMasters/theme/theme1.xml" Id="R260b5dad4634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a5bdbbfac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7c0bcf2ad46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ce2bb5fc2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c54b7f8044f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530c689e9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a660132234e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caa0f408146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dd2b37658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2 404 511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SOLBERG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TERJE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CLAUS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987 410 043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