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8d6cbb737e4a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7c10b1e1a54300"/>
  </p:sldMasterIdLst>
  <p:sldIdLst>
    <p:sldId xmlns:r="http://schemas.openxmlformats.org/officeDocument/2006/relationships" id="256" r:id="R10675f0fd41e44bf"/>
    <p:sldId xmlns:r="http://schemas.openxmlformats.org/officeDocument/2006/relationships" id="257" r:id="Rb695bb41bb474c37"/>
    <p:sldId xmlns:r="http://schemas.openxmlformats.org/officeDocument/2006/relationships" id="258" r:id="R9ac92a4d49f045e0"/>
    <p:sldId xmlns:r="http://schemas.openxmlformats.org/officeDocument/2006/relationships" id="259" r:id="Rba8900c20be648b5"/>
    <p:sldId xmlns:r="http://schemas.openxmlformats.org/officeDocument/2006/relationships" id="260" r:id="R497fbe05da1a4ee3"/>
    <p:sldId xmlns:r="http://schemas.openxmlformats.org/officeDocument/2006/relationships" id="261" r:id="R9472a0139fec4dae"/>
    <p:sldId xmlns:r="http://schemas.openxmlformats.org/officeDocument/2006/relationships" id="262" r:id="Rbfb8d87ff2e743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7c10b1e1a54300" /><Relationship Type="http://schemas.openxmlformats.org/officeDocument/2006/relationships/slide" Target="/ppt/slides/slide1.xml" Id="R10675f0fd41e44bf" /><Relationship Type="http://schemas.openxmlformats.org/officeDocument/2006/relationships/slide" Target="/ppt/slides/slide2.xml" Id="Rb695bb41bb474c37" /><Relationship Type="http://schemas.openxmlformats.org/officeDocument/2006/relationships/slide" Target="/ppt/slides/slide3.xml" Id="R9ac92a4d49f045e0" /><Relationship Type="http://schemas.openxmlformats.org/officeDocument/2006/relationships/slide" Target="/ppt/slides/slide4.xml" Id="Rba8900c20be648b5" /><Relationship Type="http://schemas.openxmlformats.org/officeDocument/2006/relationships/slide" Target="/ppt/slides/slide5.xml" Id="R497fbe05da1a4ee3" /><Relationship Type="http://schemas.openxmlformats.org/officeDocument/2006/relationships/slide" Target="/ppt/slides/slide6.xml" Id="R9472a0139fec4dae" /><Relationship Type="http://schemas.openxmlformats.org/officeDocument/2006/relationships/slide" Target="/ppt/slides/slide7.xml" Id="Rbfb8d87ff2e743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8597057af245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abe60e9964d2c" /><Relationship Type="http://schemas.openxmlformats.org/officeDocument/2006/relationships/theme" Target="/ppt/slideMasters/theme/theme1.xml" Id="R2465cdd22d8c4e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fabe60e9964d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9d2caf96846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4d4b6739c42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fefb831334b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98732c3cf4a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002a2347845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9fd93c0dc43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efe9cd31e4f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LIPTA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LIPTA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LIPTA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LIPTA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LIPTA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LIPTA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−149 160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11 693 595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91 725 430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94 055 281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LIPTA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EIVIND EIDE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LIPTA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Måltrostveien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987 352 744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LIPTA AS</a:t>
            </a:r>
          </a:p>
        </p:txBody>
      </p:sp>
    </p:spTree>
  </p:cSld>
  <p:clrMapOvr>
    <a:masterClrMapping xmlns:a="http://schemas.openxmlformats.org/drawingml/2006/main"/>
  </p:clrMapOvr>
</p:sld>
</file>