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7d7ddda6924c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0d5c409b0b4e2d"/>
  </p:sldMasterIdLst>
  <p:sldIdLst>
    <p:sldId xmlns:r="http://schemas.openxmlformats.org/officeDocument/2006/relationships" id="256" r:id="Rf8bde252cae445f2"/>
    <p:sldId xmlns:r="http://schemas.openxmlformats.org/officeDocument/2006/relationships" id="257" r:id="Raf3e07d111924b4e"/>
    <p:sldId xmlns:r="http://schemas.openxmlformats.org/officeDocument/2006/relationships" id="258" r:id="R43606f9e96b04dd6"/>
    <p:sldId xmlns:r="http://schemas.openxmlformats.org/officeDocument/2006/relationships" id="259" r:id="Rfec933e727ab45e3"/>
    <p:sldId xmlns:r="http://schemas.openxmlformats.org/officeDocument/2006/relationships" id="260" r:id="R6ad7614606364697"/>
    <p:sldId xmlns:r="http://schemas.openxmlformats.org/officeDocument/2006/relationships" id="261" r:id="Raa5915d359aa4551"/>
    <p:sldId xmlns:r="http://schemas.openxmlformats.org/officeDocument/2006/relationships" id="262" r:id="Rf9b8a0ff7bd64b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0d5c409b0b4e2d" /><Relationship Type="http://schemas.openxmlformats.org/officeDocument/2006/relationships/slide" Target="/ppt/slides/slide1.xml" Id="Rf8bde252cae445f2" /><Relationship Type="http://schemas.openxmlformats.org/officeDocument/2006/relationships/slide" Target="/ppt/slides/slide2.xml" Id="Raf3e07d111924b4e" /><Relationship Type="http://schemas.openxmlformats.org/officeDocument/2006/relationships/slide" Target="/ppt/slides/slide3.xml" Id="R43606f9e96b04dd6" /><Relationship Type="http://schemas.openxmlformats.org/officeDocument/2006/relationships/slide" Target="/ppt/slides/slide4.xml" Id="Rfec933e727ab45e3" /><Relationship Type="http://schemas.openxmlformats.org/officeDocument/2006/relationships/slide" Target="/ppt/slides/slide5.xml" Id="R6ad7614606364697" /><Relationship Type="http://schemas.openxmlformats.org/officeDocument/2006/relationships/slide" Target="/ppt/slides/slide6.xml" Id="Raa5915d359aa4551" /><Relationship Type="http://schemas.openxmlformats.org/officeDocument/2006/relationships/slide" Target="/ppt/slides/slide7.xml" Id="Rf9b8a0ff7bd64b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9a1879be3c41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e1ce6d5c44dad" /><Relationship Type="http://schemas.openxmlformats.org/officeDocument/2006/relationships/theme" Target="/ppt/slideMasters/theme/theme1.xml" Id="Rf9f6dd8ed0be40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3e1ce6d5c44d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0c9f4aca14b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dbd7b05184e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7c1e72a9e4c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f121314be4d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65e6e039246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6919f0f0a243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e2635844042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KELLO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KELLO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−795 980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5 203 561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127 018 670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161 370 052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ODDVAR HAUGLAND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HAUGLAND  –  15,6 %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KIRSTI HAUGLAND  –  4,4 %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Michelsens gate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11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987 336 501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