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6cb59205b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11ae53ddb438a"/>
  </p:sldMasterIdLst>
  <p:sldIdLst>
    <p:sldId xmlns:r="http://schemas.openxmlformats.org/officeDocument/2006/relationships" id="256" r:id="Rea6a52a1e97741ba"/>
    <p:sldId xmlns:r="http://schemas.openxmlformats.org/officeDocument/2006/relationships" id="257" r:id="Rfc4f087801b94d16"/>
    <p:sldId xmlns:r="http://schemas.openxmlformats.org/officeDocument/2006/relationships" id="258" r:id="Rf081a61f7f034570"/>
    <p:sldId xmlns:r="http://schemas.openxmlformats.org/officeDocument/2006/relationships" id="259" r:id="R404d17579b034d5f"/>
    <p:sldId xmlns:r="http://schemas.openxmlformats.org/officeDocument/2006/relationships" id="260" r:id="R9de81319ebc54a93"/>
    <p:sldId xmlns:r="http://schemas.openxmlformats.org/officeDocument/2006/relationships" id="261" r:id="R815d83bf75264fcd"/>
    <p:sldId xmlns:r="http://schemas.openxmlformats.org/officeDocument/2006/relationships" id="262" r:id="R882dd03a9d93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11ae53ddb438a" /><Relationship Type="http://schemas.openxmlformats.org/officeDocument/2006/relationships/slide" Target="/ppt/slides/slide1.xml" Id="Rea6a52a1e97741ba" /><Relationship Type="http://schemas.openxmlformats.org/officeDocument/2006/relationships/slide" Target="/ppt/slides/slide2.xml" Id="Rfc4f087801b94d16" /><Relationship Type="http://schemas.openxmlformats.org/officeDocument/2006/relationships/slide" Target="/ppt/slides/slide3.xml" Id="Rf081a61f7f034570" /><Relationship Type="http://schemas.openxmlformats.org/officeDocument/2006/relationships/slide" Target="/ppt/slides/slide4.xml" Id="R404d17579b034d5f" /><Relationship Type="http://schemas.openxmlformats.org/officeDocument/2006/relationships/slide" Target="/ppt/slides/slide5.xml" Id="R9de81319ebc54a93" /><Relationship Type="http://schemas.openxmlformats.org/officeDocument/2006/relationships/slide" Target="/ppt/slides/slide6.xml" Id="R815d83bf75264fcd" /><Relationship Type="http://schemas.openxmlformats.org/officeDocument/2006/relationships/slide" Target="/ppt/slides/slide7.xml" Id="R882dd03a9d93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e776acac2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50fa00e904280" /><Relationship Type="http://schemas.openxmlformats.org/officeDocument/2006/relationships/theme" Target="/ppt/slideMasters/theme/theme1.xml" Id="R5cd00b8b0b5c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50fa00e90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b212dcf0c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3ebafb32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e98de155a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51f2c4649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ded56060f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d460071d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084d405b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