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708d8db4434e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98592a85ed4192"/>
  </p:sldMasterIdLst>
  <p:sldIdLst>
    <p:sldId xmlns:r="http://schemas.openxmlformats.org/officeDocument/2006/relationships" id="256" r:id="R2518cde523cd4c29"/>
    <p:sldId xmlns:r="http://schemas.openxmlformats.org/officeDocument/2006/relationships" id="257" r:id="R5c382449417e4bf4"/>
    <p:sldId xmlns:r="http://schemas.openxmlformats.org/officeDocument/2006/relationships" id="258" r:id="R80ff18d7c1164108"/>
    <p:sldId xmlns:r="http://schemas.openxmlformats.org/officeDocument/2006/relationships" id="259" r:id="R0935d53aeddb4440"/>
    <p:sldId xmlns:r="http://schemas.openxmlformats.org/officeDocument/2006/relationships" id="260" r:id="R2a4c68c9c5da4d03"/>
    <p:sldId xmlns:r="http://schemas.openxmlformats.org/officeDocument/2006/relationships" id="261" r:id="R2dd6b5158bc94dac"/>
    <p:sldId xmlns:r="http://schemas.openxmlformats.org/officeDocument/2006/relationships" id="262" r:id="Rfc646db673734d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8592a85ed4192" /><Relationship Type="http://schemas.openxmlformats.org/officeDocument/2006/relationships/slide" Target="/ppt/slides/slide1.xml" Id="R2518cde523cd4c29" /><Relationship Type="http://schemas.openxmlformats.org/officeDocument/2006/relationships/slide" Target="/ppt/slides/slide2.xml" Id="R5c382449417e4bf4" /><Relationship Type="http://schemas.openxmlformats.org/officeDocument/2006/relationships/slide" Target="/ppt/slides/slide3.xml" Id="R80ff18d7c1164108" /><Relationship Type="http://schemas.openxmlformats.org/officeDocument/2006/relationships/slide" Target="/ppt/slides/slide4.xml" Id="R0935d53aeddb4440" /><Relationship Type="http://schemas.openxmlformats.org/officeDocument/2006/relationships/slide" Target="/ppt/slides/slide5.xml" Id="R2a4c68c9c5da4d03" /><Relationship Type="http://schemas.openxmlformats.org/officeDocument/2006/relationships/slide" Target="/ppt/slides/slide6.xml" Id="R2dd6b5158bc94dac" /><Relationship Type="http://schemas.openxmlformats.org/officeDocument/2006/relationships/slide" Target="/ppt/slides/slide7.xml" Id="Rfc646db673734d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9e86126d948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294e00f6a4765" /><Relationship Type="http://schemas.openxmlformats.org/officeDocument/2006/relationships/theme" Target="/ppt/slideMasters/theme/theme1.xml" Id="R94533eb3320a40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9294e00f6a47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47fb9ba384d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99585f11047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250a313cd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cf7d3c10d41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6a7e81ebc41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3a834b1dd48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d0ab88f5240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7 174 100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2 512 779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