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9bb44d0f4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eacaebe264af4"/>
  </p:sldMasterIdLst>
  <p:sldIdLst>
    <p:sldId xmlns:r="http://schemas.openxmlformats.org/officeDocument/2006/relationships" id="256" r:id="R055df7662d0a4605"/>
    <p:sldId xmlns:r="http://schemas.openxmlformats.org/officeDocument/2006/relationships" id="257" r:id="R00fcaecbc68d49b0"/>
    <p:sldId xmlns:r="http://schemas.openxmlformats.org/officeDocument/2006/relationships" id="258" r:id="R759de0aa77a24f58"/>
    <p:sldId xmlns:r="http://schemas.openxmlformats.org/officeDocument/2006/relationships" id="259" r:id="Rb248b4aa1fc049f6"/>
    <p:sldId xmlns:r="http://schemas.openxmlformats.org/officeDocument/2006/relationships" id="260" r:id="R32ef689a919e46b1"/>
    <p:sldId xmlns:r="http://schemas.openxmlformats.org/officeDocument/2006/relationships" id="261" r:id="R2d170deb55fe4e20"/>
    <p:sldId xmlns:r="http://schemas.openxmlformats.org/officeDocument/2006/relationships" id="262" r:id="Rd0fbce9fee3c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eacaebe264af4" /><Relationship Type="http://schemas.openxmlformats.org/officeDocument/2006/relationships/slide" Target="/ppt/slides/slide1.xml" Id="R055df7662d0a4605" /><Relationship Type="http://schemas.openxmlformats.org/officeDocument/2006/relationships/slide" Target="/ppt/slides/slide2.xml" Id="R00fcaecbc68d49b0" /><Relationship Type="http://schemas.openxmlformats.org/officeDocument/2006/relationships/slide" Target="/ppt/slides/slide3.xml" Id="R759de0aa77a24f58" /><Relationship Type="http://schemas.openxmlformats.org/officeDocument/2006/relationships/slide" Target="/ppt/slides/slide4.xml" Id="Rb248b4aa1fc049f6" /><Relationship Type="http://schemas.openxmlformats.org/officeDocument/2006/relationships/slide" Target="/ppt/slides/slide5.xml" Id="R32ef689a919e46b1" /><Relationship Type="http://schemas.openxmlformats.org/officeDocument/2006/relationships/slide" Target="/ppt/slides/slide6.xml" Id="R2d170deb55fe4e20" /><Relationship Type="http://schemas.openxmlformats.org/officeDocument/2006/relationships/slide" Target="/ppt/slides/slide7.xml" Id="Rd0fbce9fee3c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519b515cc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0572db28b44b1" /><Relationship Type="http://schemas.openxmlformats.org/officeDocument/2006/relationships/theme" Target="/ppt/slideMasters/theme/theme1.xml" Id="R89b135bd514a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0572db28b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318d2578e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fd2f27d2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4170391e7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81ac00c99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a367207a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0d46ee387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63242aba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HOTELLUTVIKLING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HOTELLUTVIKLING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12 814 235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179 885 649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358 180 228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info.trysil@radissonsas.no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987 054 409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