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bfa6d0d1db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da89385615409b"/>
  </p:sldMasterIdLst>
  <p:sldIdLst>
    <p:sldId xmlns:r="http://schemas.openxmlformats.org/officeDocument/2006/relationships" id="256" r:id="R5a74b4e7ce5f4a63"/>
    <p:sldId xmlns:r="http://schemas.openxmlformats.org/officeDocument/2006/relationships" id="257" r:id="R8abe3d659fda4a7a"/>
    <p:sldId xmlns:r="http://schemas.openxmlformats.org/officeDocument/2006/relationships" id="258" r:id="Racd967e56bb24f38"/>
    <p:sldId xmlns:r="http://schemas.openxmlformats.org/officeDocument/2006/relationships" id="259" r:id="Rdb24238cabe84622"/>
    <p:sldId xmlns:r="http://schemas.openxmlformats.org/officeDocument/2006/relationships" id="260" r:id="Rb3c35b4302654f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a89385615409b" /><Relationship Type="http://schemas.openxmlformats.org/officeDocument/2006/relationships/slide" Target="/ppt/slides/slide1.xml" Id="R5a74b4e7ce5f4a63" /><Relationship Type="http://schemas.openxmlformats.org/officeDocument/2006/relationships/slide" Target="/ppt/slides/slide2.xml" Id="R8abe3d659fda4a7a" /><Relationship Type="http://schemas.openxmlformats.org/officeDocument/2006/relationships/slide" Target="/ppt/slides/slide3.xml" Id="Racd967e56bb24f38" /><Relationship Type="http://schemas.openxmlformats.org/officeDocument/2006/relationships/slide" Target="/ppt/slides/slide4.xml" Id="Rdb24238cabe84622" /><Relationship Type="http://schemas.openxmlformats.org/officeDocument/2006/relationships/slide" Target="/ppt/slides/slide5.xml" Id="Rb3c35b4302654f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523f8acaae49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e68d76d9d4128" /><Relationship Type="http://schemas.openxmlformats.org/officeDocument/2006/relationships/theme" Target="/ppt/slideMasters/theme/theme1.xml" Id="Rb5a036e906934f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ae68d76d9d41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d030690e844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4035f610149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44fe0792f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16154fe724c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4c10026f14c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