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a55d9e544449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c7ce9c4e2040a8"/>
  </p:sldMasterIdLst>
  <p:sldIdLst>
    <p:sldId xmlns:r="http://schemas.openxmlformats.org/officeDocument/2006/relationships" id="256" r:id="R8a129cf813ca4b25"/>
    <p:sldId xmlns:r="http://schemas.openxmlformats.org/officeDocument/2006/relationships" id="257" r:id="Rd21dc3e1d6af45c5"/>
    <p:sldId xmlns:r="http://schemas.openxmlformats.org/officeDocument/2006/relationships" id="258" r:id="R5ad3b82d15014e41"/>
    <p:sldId xmlns:r="http://schemas.openxmlformats.org/officeDocument/2006/relationships" id="259" r:id="R501743f957234f62"/>
    <p:sldId xmlns:r="http://schemas.openxmlformats.org/officeDocument/2006/relationships" id="260" r:id="R405dcf72a0dc40aa"/>
    <p:sldId xmlns:r="http://schemas.openxmlformats.org/officeDocument/2006/relationships" id="261" r:id="Rfb3d0dc70dcf4e08"/>
    <p:sldId xmlns:r="http://schemas.openxmlformats.org/officeDocument/2006/relationships" id="262" r:id="Rf159bed15c254c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c7ce9c4e2040a8" /><Relationship Type="http://schemas.openxmlformats.org/officeDocument/2006/relationships/slide" Target="/ppt/slides/slide1.xml" Id="R8a129cf813ca4b25" /><Relationship Type="http://schemas.openxmlformats.org/officeDocument/2006/relationships/slide" Target="/ppt/slides/slide2.xml" Id="Rd21dc3e1d6af45c5" /><Relationship Type="http://schemas.openxmlformats.org/officeDocument/2006/relationships/slide" Target="/ppt/slides/slide3.xml" Id="R5ad3b82d15014e41" /><Relationship Type="http://schemas.openxmlformats.org/officeDocument/2006/relationships/slide" Target="/ppt/slides/slide4.xml" Id="R501743f957234f62" /><Relationship Type="http://schemas.openxmlformats.org/officeDocument/2006/relationships/slide" Target="/ppt/slides/slide5.xml" Id="R405dcf72a0dc40aa" /><Relationship Type="http://schemas.openxmlformats.org/officeDocument/2006/relationships/slide" Target="/ppt/slides/slide6.xml" Id="Rfb3d0dc70dcf4e08" /><Relationship Type="http://schemas.openxmlformats.org/officeDocument/2006/relationships/slide" Target="/ppt/slides/slide7.xml" Id="Rf159bed15c254c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80f72ba91e4d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420b057b44bc2" /><Relationship Type="http://schemas.openxmlformats.org/officeDocument/2006/relationships/theme" Target="/ppt/slideMasters/theme/theme1.xml" Id="R1775d12028ae40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a420b057b44b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172aa070e46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f42f8bbaf4d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ea520c3124a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1e3ee7b1e46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971fb3a3d4f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87de798994d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ec6e4b50446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ZELTERS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ZELTERS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237 350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−1 304 137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−1 202 649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1 360 420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1 397 297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ENDRESEN JAN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Kølles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987 051 515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