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dc46a3cba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3595870df4f60"/>
  </p:sldMasterIdLst>
  <p:sldIdLst>
    <p:sldId xmlns:r="http://schemas.openxmlformats.org/officeDocument/2006/relationships" id="256" r:id="Rea3d42d6791c4e42"/>
    <p:sldId xmlns:r="http://schemas.openxmlformats.org/officeDocument/2006/relationships" id="257" r:id="R099fd1bdd0d644a2"/>
    <p:sldId xmlns:r="http://schemas.openxmlformats.org/officeDocument/2006/relationships" id="258" r:id="R4c7b52b983a343e6"/>
    <p:sldId xmlns:r="http://schemas.openxmlformats.org/officeDocument/2006/relationships" id="259" r:id="Rd546014a68b14416"/>
    <p:sldId xmlns:r="http://schemas.openxmlformats.org/officeDocument/2006/relationships" id="260" r:id="R4eabcdb30fd3475c"/>
    <p:sldId xmlns:r="http://schemas.openxmlformats.org/officeDocument/2006/relationships" id="261" r:id="R8055d574ef7c4fe5"/>
    <p:sldId xmlns:r="http://schemas.openxmlformats.org/officeDocument/2006/relationships" id="262" r:id="R9f7d47a10c0a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3595870df4f60" /><Relationship Type="http://schemas.openxmlformats.org/officeDocument/2006/relationships/slide" Target="/ppt/slides/slide1.xml" Id="Rea3d42d6791c4e42" /><Relationship Type="http://schemas.openxmlformats.org/officeDocument/2006/relationships/slide" Target="/ppt/slides/slide2.xml" Id="R099fd1bdd0d644a2" /><Relationship Type="http://schemas.openxmlformats.org/officeDocument/2006/relationships/slide" Target="/ppt/slides/slide3.xml" Id="R4c7b52b983a343e6" /><Relationship Type="http://schemas.openxmlformats.org/officeDocument/2006/relationships/slide" Target="/ppt/slides/slide4.xml" Id="Rd546014a68b14416" /><Relationship Type="http://schemas.openxmlformats.org/officeDocument/2006/relationships/slide" Target="/ppt/slides/slide5.xml" Id="R4eabcdb30fd3475c" /><Relationship Type="http://schemas.openxmlformats.org/officeDocument/2006/relationships/slide" Target="/ppt/slides/slide6.xml" Id="R8055d574ef7c4fe5" /><Relationship Type="http://schemas.openxmlformats.org/officeDocument/2006/relationships/slide" Target="/ppt/slides/slide7.xml" Id="R9f7d47a10c0a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2e3e52fc6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c228004c5480e" /><Relationship Type="http://schemas.openxmlformats.org/officeDocument/2006/relationships/theme" Target="/ppt/slideMasters/theme/theme1.xml" Id="R3eb629cd5580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c228004c5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16fac37db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e9da71987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7f8364578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bb7e169e6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31b130d4f46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76cd784bd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7ff45b98d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