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227f7ccf2e4e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e5898838484d5f"/>
  </p:sldMasterIdLst>
  <p:sldIdLst>
    <p:sldId xmlns:r="http://schemas.openxmlformats.org/officeDocument/2006/relationships" id="256" r:id="R1cb5c5a65288404b"/>
    <p:sldId xmlns:r="http://schemas.openxmlformats.org/officeDocument/2006/relationships" id="257" r:id="Rb752ab3f6ab44d88"/>
    <p:sldId xmlns:r="http://schemas.openxmlformats.org/officeDocument/2006/relationships" id="258" r:id="R2e1d58ff20fe4b44"/>
    <p:sldId xmlns:r="http://schemas.openxmlformats.org/officeDocument/2006/relationships" id="259" r:id="Rf63231b292d84c3d"/>
    <p:sldId xmlns:r="http://schemas.openxmlformats.org/officeDocument/2006/relationships" id="260" r:id="R95b9dbdcf45d4c35"/>
    <p:sldId xmlns:r="http://schemas.openxmlformats.org/officeDocument/2006/relationships" id="261" r:id="R4f3ca776c6b44f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5898838484d5f" /><Relationship Type="http://schemas.openxmlformats.org/officeDocument/2006/relationships/slide" Target="/ppt/slides/slide1.xml" Id="R1cb5c5a65288404b" /><Relationship Type="http://schemas.openxmlformats.org/officeDocument/2006/relationships/slide" Target="/ppt/slides/slide2.xml" Id="Rb752ab3f6ab44d88" /><Relationship Type="http://schemas.openxmlformats.org/officeDocument/2006/relationships/slide" Target="/ppt/slides/slide3.xml" Id="R2e1d58ff20fe4b44" /><Relationship Type="http://schemas.openxmlformats.org/officeDocument/2006/relationships/slide" Target="/ppt/slides/slide4.xml" Id="Rf63231b292d84c3d" /><Relationship Type="http://schemas.openxmlformats.org/officeDocument/2006/relationships/slide" Target="/ppt/slides/slide5.xml" Id="R95b9dbdcf45d4c35" /><Relationship Type="http://schemas.openxmlformats.org/officeDocument/2006/relationships/slide" Target="/ppt/slides/slide6.xml" Id="R4f3ca776c6b44f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8497ff773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da385406e4e66" /><Relationship Type="http://schemas.openxmlformats.org/officeDocument/2006/relationships/theme" Target="/ppt/slideMasters/theme/theme1.xml" Id="R1c74aad3b0fd49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fda385406e4e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a77a00d6544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e544e42c146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778d644224e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aabb4d39747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90f49c4f34f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2d0ab502948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