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863fcd896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ae8832beb14744"/>
  </p:sldMasterIdLst>
  <p:sldIdLst>
    <p:sldId xmlns:r="http://schemas.openxmlformats.org/officeDocument/2006/relationships" id="256" r:id="Ra9dbcf6acf15406e"/>
    <p:sldId xmlns:r="http://schemas.openxmlformats.org/officeDocument/2006/relationships" id="257" r:id="R600d2fe9a74443c4"/>
    <p:sldId xmlns:r="http://schemas.openxmlformats.org/officeDocument/2006/relationships" id="258" r:id="R5f10c5f901c040ab"/>
    <p:sldId xmlns:r="http://schemas.openxmlformats.org/officeDocument/2006/relationships" id="259" r:id="R55de96aab64e4120"/>
    <p:sldId xmlns:r="http://schemas.openxmlformats.org/officeDocument/2006/relationships" id="260" r:id="R475a0dea78b84d94"/>
    <p:sldId xmlns:r="http://schemas.openxmlformats.org/officeDocument/2006/relationships" id="261" r:id="R86546212380d48f4"/>
    <p:sldId xmlns:r="http://schemas.openxmlformats.org/officeDocument/2006/relationships" id="262" r:id="R3b261578c453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e8832beb14744" /><Relationship Type="http://schemas.openxmlformats.org/officeDocument/2006/relationships/slide" Target="/ppt/slides/slide1.xml" Id="Ra9dbcf6acf15406e" /><Relationship Type="http://schemas.openxmlformats.org/officeDocument/2006/relationships/slide" Target="/ppt/slides/slide2.xml" Id="R600d2fe9a74443c4" /><Relationship Type="http://schemas.openxmlformats.org/officeDocument/2006/relationships/slide" Target="/ppt/slides/slide3.xml" Id="R5f10c5f901c040ab" /><Relationship Type="http://schemas.openxmlformats.org/officeDocument/2006/relationships/slide" Target="/ppt/slides/slide4.xml" Id="R55de96aab64e4120" /><Relationship Type="http://schemas.openxmlformats.org/officeDocument/2006/relationships/slide" Target="/ppt/slides/slide5.xml" Id="R475a0dea78b84d94" /><Relationship Type="http://schemas.openxmlformats.org/officeDocument/2006/relationships/slide" Target="/ppt/slides/slide6.xml" Id="R86546212380d48f4" /><Relationship Type="http://schemas.openxmlformats.org/officeDocument/2006/relationships/slide" Target="/ppt/slides/slide7.xml" Id="R3b261578c453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38c8d0e45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ade1e30024432" /><Relationship Type="http://schemas.openxmlformats.org/officeDocument/2006/relationships/theme" Target="/ppt/slideMasters/theme/theme1.xml" Id="Rfc6cb6961e674b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ade1e3002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b91195131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417dd5fbf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7500aa56849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e694735d94f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9f7c9b5f7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5a55d768847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a58c0aa29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GRUPPEN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253 236 298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253 818 577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JAN-TORE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986 986 324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